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0" d="100"/>
          <a:sy n="40" d="100"/>
        </p:scale>
        <p:origin x="6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8/10/2017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1D30-C0A0-4124-A783-34D9F15FA0FE}" type="datetime1">
              <a:rPr lang="en-US" smtClean="0"/>
              <a:t>8/10/2017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8077-7188-48C5-8679-2287FAC952E9}" type="datetime1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B740-6776-4EE9-99FD-96D592FA5A23}" type="datetime1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BD99-6FFD-46C5-B5E2-43A34BDA2566}" type="datetime1">
              <a:rPr lang="en-US" smtClean="0"/>
              <a:t>8/10/2017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678E-214C-4CF8-97C7-95015FB02960}" type="datetime1">
              <a:rPr lang="en-US" smtClean="0"/>
              <a:t>8/10/2017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60E0-FA77-4473-A859-74127B089143}" type="datetime1">
              <a:rPr lang="en-US" smtClean="0"/>
              <a:t>8/10/2017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D7B8-9F07-4899-827D-5F3CFDDEB574}" type="datetime1">
              <a:rPr lang="en-US" smtClean="0"/>
              <a:t>8/10/2017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7C5C-1CD1-417D-A89C-14747F5222C7}" type="datetime1">
              <a:rPr lang="en-US" smtClean="0"/>
              <a:t>8/10/2017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EFBB-CFA1-4AA8-9123-F0B52DBD84FE}" type="datetime1">
              <a:rPr lang="en-US" smtClean="0"/>
              <a:t>8/10/2017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5871-AB0F-4B3D-8861-97E78CB7B47E}" type="datetime1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18406-4C3F-4F3E-80BD-A22568EA37EB}" type="datetime1">
              <a:rPr lang="en-US" smtClean="0"/>
              <a:t>8/10/2017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</p:grpSp>
        </p:grp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61146459-E3C3-4969-9224-5ED50B492D17}" type="datetime1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Knowing the </a:t>
            </a:r>
            <a:r>
              <a:rPr lang="en-US" dirty="0" smtClean="0"/>
              <a:t>Word of God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059688"/>
            <a:ext cx="10972800" cy="1143000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What is your attitude about knowing God’s word?</a:t>
            </a:r>
            <a:endParaRPr lang="en-US" sz="4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291080"/>
            <a:ext cx="10972800" cy="4389120"/>
          </a:xfrm>
        </p:spPr>
        <p:txBody>
          <a:bodyPr>
            <a:normAutofit/>
          </a:bodyPr>
          <a:lstStyle/>
          <a:p>
            <a:r>
              <a:rPr lang="en-US" sz="2800" dirty="0"/>
              <a:t>The world’s attitude: it doesn’t matter. (</a:t>
            </a:r>
            <a:r>
              <a:rPr lang="en-US" sz="2800" i="1" dirty="0"/>
              <a:t>“I am saved….”</a:t>
            </a:r>
            <a:r>
              <a:rPr lang="en-US" sz="2800" dirty="0"/>
              <a:t>)</a:t>
            </a:r>
          </a:p>
          <a:p>
            <a:r>
              <a:rPr lang="en-US" sz="2800" dirty="0"/>
              <a:t>Satan’s favorite verses? (</a:t>
            </a:r>
            <a:r>
              <a:rPr lang="en-US" sz="2800" i="1" dirty="0"/>
              <a:t>Does he know the scriptures?)</a:t>
            </a:r>
            <a:endParaRPr lang="en-US" sz="2800" dirty="0"/>
          </a:p>
          <a:p>
            <a:r>
              <a:rPr lang="en-US" sz="2800" dirty="0"/>
              <a:t>Israel: My children are destroyed for lack of Knowledge (Hosea </a:t>
            </a:r>
            <a:r>
              <a:rPr lang="en-US" sz="2800" dirty="0" smtClean="0"/>
              <a:t>4:6)</a:t>
            </a:r>
          </a:p>
          <a:p>
            <a:pPr lvl="1"/>
            <a:r>
              <a:rPr lang="en-US" sz="2800" dirty="0" smtClean="0"/>
              <a:t>Because </a:t>
            </a:r>
            <a:r>
              <a:rPr lang="en-US" sz="2800" dirty="0"/>
              <a:t>you have rejected knowledge, I will reject </a:t>
            </a:r>
            <a:r>
              <a:rPr lang="en-US" sz="2800" dirty="0" smtClean="0"/>
              <a:t>you</a:t>
            </a:r>
          </a:p>
          <a:p>
            <a:r>
              <a:rPr lang="en-US" sz="2800" dirty="0"/>
              <a:t>The early Christians (I Corinthians 3:2/ Hebrews 5:12,13</a:t>
            </a:r>
            <a:r>
              <a:rPr lang="en-US" sz="2800" dirty="0" smtClean="0"/>
              <a:t>)</a:t>
            </a:r>
            <a:endParaRPr lang="en-US" sz="28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89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059688"/>
            <a:ext cx="10972800" cy="1143000"/>
          </a:xfrm>
        </p:spPr>
        <p:txBody>
          <a:bodyPr>
            <a:noAutofit/>
          </a:bodyPr>
          <a:lstStyle/>
          <a:p>
            <a:pPr lvl="0"/>
            <a:r>
              <a:rPr lang="en-US" sz="3800" b="1" dirty="0"/>
              <a:t>Does God ever command </a:t>
            </a:r>
            <a:r>
              <a:rPr lang="en-US" sz="3800" b="1" dirty="0" smtClean="0"/>
              <a:t>to know </a:t>
            </a:r>
            <a:r>
              <a:rPr lang="en-US" sz="3800" b="1" dirty="0"/>
              <a:t>His words</a:t>
            </a:r>
            <a:r>
              <a:rPr lang="en-US" sz="3800" b="1" dirty="0" smtClean="0"/>
              <a:t>?</a:t>
            </a:r>
            <a:endParaRPr lang="en-US" sz="38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291080"/>
            <a:ext cx="10972800" cy="43891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Memory verses! </a:t>
            </a:r>
            <a:endParaRPr lang="en-US" sz="2800" dirty="0"/>
          </a:p>
          <a:p>
            <a:r>
              <a:rPr lang="en-US" sz="2800" dirty="0"/>
              <a:t>You desire truth in the inward parts (Psalm 51:6)</a:t>
            </a:r>
          </a:p>
          <a:p>
            <a:r>
              <a:rPr lang="en-US" sz="2800" dirty="0"/>
              <a:t>Your word I have hidden in my heart (Psalm 119:11)</a:t>
            </a:r>
          </a:p>
          <a:p>
            <a:r>
              <a:rPr lang="en-US" sz="2800" dirty="0"/>
              <a:t>I will put my law in their inward parts (Jeremiah 31:33-34) </a:t>
            </a:r>
          </a:p>
          <a:p>
            <a:r>
              <a:rPr lang="en-US" sz="2800" dirty="0"/>
              <a:t>A Christian should know the word of God (It produces Christians!)</a:t>
            </a:r>
          </a:p>
          <a:p>
            <a:r>
              <a:rPr lang="en-US" sz="2800" b="1" i="1" dirty="0"/>
              <a:t>“Know the scriptures!”</a:t>
            </a:r>
            <a:r>
              <a:rPr lang="en-US" sz="2800" dirty="0"/>
              <a:t> is there!</a:t>
            </a:r>
          </a:p>
        </p:txBody>
      </p:sp>
    </p:spTree>
    <p:extLst>
      <p:ext uri="{BB962C8B-B14F-4D97-AF65-F5344CB8AC3E}">
        <p14:creationId xmlns:p14="http://schemas.microsoft.com/office/powerpoint/2010/main" val="424380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059688"/>
            <a:ext cx="10972800" cy="1143000"/>
          </a:xfrm>
        </p:spPr>
        <p:txBody>
          <a:bodyPr>
            <a:noAutofit/>
          </a:bodyPr>
          <a:lstStyle/>
          <a:p>
            <a:pPr lvl="0"/>
            <a:r>
              <a:rPr lang="en-US" sz="4800" b="1" dirty="0"/>
              <a:t>Does God ever command </a:t>
            </a:r>
            <a:r>
              <a:rPr lang="en-US" sz="4800" b="1" dirty="0" smtClean="0"/>
              <a:t>to know </a:t>
            </a:r>
            <a:r>
              <a:rPr lang="en-US" sz="4800" b="1" dirty="0"/>
              <a:t>His words? </a:t>
            </a:r>
            <a:r>
              <a:rPr lang="en-US" sz="4800" b="1" dirty="0" smtClean="0"/>
              <a:t>		If </a:t>
            </a:r>
            <a:r>
              <a:rPr lang="en-US" sz="4800" b="1" dirty="0"/>
              <a:t>so, where?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291080"/>
            <a:ext cx="10972800" cy="43891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You desire truth in the inward parts (Psalm 51:6)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Your word I have hidden in my heart (Psalm 119:11)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I will put my law in their inward parts (Jeremiah 31:33-34) </a:t>
            </a:r>
            <a:endParaRPr lang="en-US" sz="2800" dirty="0" smtClean="0"/>
          </a:p>
          <a:p>
            <a:pPr>
              <a:lnSpc>
                <a:spcPct val="150000"/>
              </a:lnSpc>
            </a:pPr>
            <a:r>
              <a:rPr lang="en-US" sz="2800" dirty="0" smtClean="0"/>
              <a:t>A doer of the word (James 1:25/ II Peter 1:8)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809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059688"/>
            <a:ext cx="10972800" cy="1143000"/>
          </a:xfrm>
        </p:spPr>
        <p:txBody>
          <a:bodyPr>
            <a:noAutofit/>
          </a:bodyPr>
          <a:lstStyle/>
          <a:p>
            <a:pPr lvl="0"/>
            <a:r>
              <a:rPr lang="en-US" sz="4200" b="1" dirty="0" smtClean="0"/>
              <a:t>Knowing the word…..keeps one from error</a:t>
            </a:r>
            <a:endParaRPr lang="en-US" sz="42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291080"/>
            <a:ext cx="10972800" cy="4389120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The </a:t>
            </a:r>
            <a:r>
              <a:rPr lang="en-US" sz="2800" dirty="0" smtClean="0"/>
              <a:t>Pharisees</a:t>
            </a:r>
            <a:endParaRPr lang="en-US" sz="2800" dirty="0"/>
          </a:p>
          <a:p>
            <a:pPr lvl="1"/>
            <a:r>
              <a:rPr lang="en-US" sz="2800" dirty="0"/>
              <a:t>Can the blind lead the blind? Shall they not both fall into the ditch? (Luke 6:39)</a:t>
            </a:r>
          </a:p>
          <a:p>
            <a:pPr lvl="1"/>
            <a:r>
              <a:rPr lang="en-US" sz="2800" dirty="0"/>
              <a:t>You do err (Matthew 22:29/ Mark 12:24,27)</a:t>
            </a:r>
          </a:p>
          <a:p>
            <a:pPr lvl="0"/>
            <a:r>
              <a:rPr lang="en-US" sz="2800" dirty="0"/>
              <a:t>Satan </a:t>
            </a:r>
            <a:endParaRPr lang="en-US" sz="2800" dirty="0" smtClean="0"/>
          </a:p>
          <a:p>
            <a:pPr lvl="1"/>
            <a:r>
              <a:rPr lang="en-US" sz="2800" dirty="0" smtClean="0"/>
              <a:t>knows </a:t>
            </a:r>
            <a:r>
              <a:rPr lang="en-US" sz="2800" dirty="0"/>
              <a:t>the scriptures (Matthew 4:1-11)</a:t>
            </a:r>
          </a:p>
          <a:p>
            <a:pPr lvl="1"/>
            <a:r>
              <a:rPr lang="en-US" sz="2800" dirty="0"/>
              <a:t>Which of us could have answered like the Lord?</a:t>
            </a:r>
          </a:p>
          <a:p>
            <a:pPr lvl="1"/>
            <a:r>
              <a:rPr lang="en-US" sz="2800" dirty="0"/>
              <a:t>He handled it with </a:t>
            </a:r>
            <a:r>
              <a:rPr lang="en-US" sz="2800" dirty="0" smtClean="0"/>
              <a:t>scripture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068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059688"/>
            <a:ext cx="10972800" cy="1143000"/>
          </a:xfrm>
        </p:spPr>
        <p:txBody>
          <a:bodyPr>
            <a:noAutofit/>
          </a:bodyPr>
          <a:lstStyle/>
          <a:p>
            <a:pPr lvl="0"/>
            <a:r>
              <a:rPr lang="en-US" sz="4200" b="1" dirty="0" smtClean="0"/>
              <a:t>Knowing the word…..Keeps one from Error</a:t>
            </a:r>
            <a:endParaRPr lang="en-US" sz="42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291080"/>
            <a:ext cx="10972800" cy="4389120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/>
              <a:t>We </a:t>
            </a:r>
            <a:r>
              <a:rPr lang="en-US" sz="2800" dirty="0"/>
              <a:t>can: “…sanctify the Lord God in your hearts: and be ready always to give an answer to every man that </a:t>
            </a:r>
            <a:r>
              <a:rPr lang="en-US" sz="2800" dirty="0" err="1"/>
              <a:t>asketh</a:t>
            </a:r>
            <a:r>
              <a:rPr lang="en-US" sz="2800" dirty="0"/>
              <a:t> you a reason of the hope that is in you with meekness and fear.” (1 Peter 3:15</a:t>
            </a:r>
            <a:r>
              <a:rPr lang="en-US" sz="2800" dirty="0" smtClean="0"/>
              <a:t>)</a:t>
            </a:r>
          </a:p>
          <a:p>
            <a:pPr marL="0" lvl="0" indent="0">
              <a:buNone/>
            </a:pPr>
            <a:endParaRPr lang="en-US" sz="2800" dirty="0" smtClean="0"/>
          </a:p>
          <a:p>
            <a:pPr lvl="0"/>
            <a:r>
              <a:rPr lang="en-US" sz="2800" dirty="0"/>
              <a:t>We can keep His word!</a:t>
            </a:r>
          </a:p>
          <a:p>
            <a:pPr lvl="1"/>
            <a:r>
              <a:rPr lang="en-US" sz="2800" dirty="0" smtClean="0"/>
              <a:t>But whoso </a:t>
            </a:r>
            <a:r>
              <a:rPr lang="en-US" sz="2800" dirty="0" err="1" smtClean="0"/>
              <a:t>keepeth</a:t>
            </a:r>
            <a:r>
              <a:rPr lang="en-US" sz="2800" dirty="0" smtClean="0"/>
              <a:t> his word, in him verily is the love of God perfected: hereby know we that we are in him. (1 John 2:5)</a:t>
            </a:r>
          </a:p>
          <a:p>
            <a:pPr lvl="0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49347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059688"/>
            <a:ext cx="10972800" cy="1143000"/>
          </a:xfrm>
        </p:spPr>
        <p:txBody>
          <a:bodyPr>
            <a:noAutofit/>
          </a:bodyPr>
          <a:lstStyle/>
          <a:p>
            <a:pPr lvl="0"/>
            <a:r>
              <a:rPr lang="en-US" sz="4000" b="1" dirty="0" smtClean="0"/>
              <a:t>Knowing the word…..provides your freedom</a:t>
            </a:r>
            <a:endParaRPr lang="en-US" sz="4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291080"/>
            <a:ext cx="10972800" cy="438912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US" sz="2800" dirty="0" smtClean="0"/>
              <a:t>You shall know the truth….and the truth shall make you free (John 8:32)</a:t>
            </a:r>
          </a:p>
          <a:p>
            <a:pPr lvl="0">
              <a:lnSpc>
                <a:spcPct val="150000"/>
              </a:lnSpc>
            </a:pPr>
            <a:r>
              <a:rPr lang="en-US" sz="2800" dirty="0" smtClean="0"/>
              <a:t>The Ethiopian Eunuch (Acts 8:26-40)</a:t>
            </a:r>
          </a:p>
          <a:p>
            <a:pPr lvl="0">
              <a:lnSpc>
                <a:spcPct val="150000"/>
              </a:lnSpc>
            </a:pPr>
            <a:r>
              <a:rPr lang="en-US" sz="2800" dirty="0" smtClean="0"/>
              <a:t>II Corinthians 10:5</a:t>
            </a:r>
          </a:p>
          <a:p>
            <a:pPr lvl="0">
              <a:lnSpc>
                <a:spcPct val="150000"/>
              </a:lnSpc>
            </a:pPr>
            <a:r>
              <a:rPr lang="en-US" sz="2800" dirty="0" smtClean="0"/>
              <a:t>Ephesians 4:8</a:t>
            </a:r>
          </a:p>
          <a:p>
            <a:pPr lvl="0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59457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059688"/>
            <a:ext cx="10972800" cy="1143000"/>
          </a:xfrm>
        </p:spPr>
        <p:txBody>
          <a:bodyPr>
            <a:noAutofit/>
          </a:bodyPr>
          <a:lstStyle/>
          <a:p>
            <a:pPr lvl="0"/>
            <a:r>
              <a:rPr lang="en-US" sz="4000" b="1" dirty="0" smtClean="0"/>
              <a:t>Knowing the word…..provides sanctification</a:t>
            </a:r>
            <a:endParaRPr lang="en-US" sz="4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291080"/>
            <a:ext cx="10972800" cy="438912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US" sz="2800" dirty="0" smtClean="0"/>
              <a:t>Sanctify them by your truth (John 17:17)</a:t>
            </a:r>
          </a:p>
          <a:p>
            <a:pPr lvl="0">
              <a:lnSpc>
                <a:spcPct val="150000"/>
              </a:lnSpc>
            </a:pPr>
            <a:r>
              <a:rPr lang="en-US" sz="2800" dirty="0" smtClean="0"/>
              <a:t>The word of reconciliation (II Corinthians 5:19)</a:t>
            </a:r>
          </a:p>
          <a:p>
            <a:pPr lvl="0">
              <a:lnSpc>
                <a:spcPct val="150000"/>
              </a:lnSpc>
            </a:pPr>
            <a:r>
              <a:rPr lang="en-US" sz="2800" dirty="0" smtClean="0"/>
              <a:t>That He might sanctify and cleanse it with the washing of water by the word (Ephesians 5:26)</a:t>
            </a:r>
          </a:p>
        </p:txBody>
      </p:sp>
    </p:spTree>
    <p:extLst>
      <p:ext uri="{BB962C8B-B14F-4D97-AF65-F5344CB8AC3E}">
        <p14:creationId xmlns:p14="http://schemas.microsoft.com/office/powerpoint/2010/main" val="81680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674677"/>
            <a:ext cx="10972800" cy="1143000"/>
          </a:xfrm>
        </p:spPr>
        <p:txBody>
          <a:bodyPr>
            <a:noAutofit/>
          </a:bodyPr>
          <a:lstStyle/>
          <a:p>
            <a:pPr lvl="0"/>
            <a:r>
              <a:rPr lang="en-US" sz="4000" b="1" dirty="0" smtClean="0"/>
              <a:t>Your treasure?</a:t>
            </a:r>
            <a:endParaRPr lang="en-US" sz="4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817677"/>
            <a:ext cx="10972800" cy="4389120"/>
          </a:xfrm>
        </p:spPr>
        <p:txBody>
          <a:bodyPr>
            <a:noAutofit/>
          </a:bodyPr>
          <a:lstStyle/>
          <a:p>
            <a:r>
              <a:rPr lang="en-US" dirty="0" smtClean="0"/>
              <a:t>If you want </a:t>
            </a:r>
            <a:r>
              <a:rPr lang="en-US" dirty="0"/>
              <a:t>to be equipped for every good work</a:t>
            </a:r>
          </a:p>
          <a:p>
            <a:pPr lvl="1"/>
            <a:r>
              <a:rPr lang="en-US" dirty="0"/>
              <a:t>All scripture is inspired by God and is profitable for….(II Timothy 3:16)</a:t>
            </a:r>
          </a:p>
          <a:p>
            <a:pPr lvl="1"/>
            <a:r>
              <a:rPr lang="en-US" dirty="0"/>
              <a:t>Preach the word, be instant in season, out of season (II Timothy </a:t>
            </a:r>
            <a:r>
              <a:rPr lang="en-US" dirty="0" smtClean="0"/>
              <a:t>4:2)</a:t>
            </a:r>
            <a:endParaRPr lang="en-US" dirty="0"/>
          </a:p>
          <a:p>
            <a:r>
              <a:rPr lang="en-US" dirty="0" smtClean="0"/>
              <a:t>If you cherish </a:t>
            </a:r>
            <a:r>
              <a:rPr lang="en-US" dirty="0"/>
              <a:t>the words of Life</a:t>
            </a:r>
          </a:p>
          <a:p>
            <a:pPr lvl="1"/>
            <a:r>
              <a:rPr lang="en-US" dirty="0"/>
              <a:t>To whom shall we go, for you have the words of life (John 6:68)</a:t>
            </a:r>
          </a:p>
          <a:p>
            <a:r>
              <a:rPr lang="en-US" dirty="0" smtClean="0"/>
              <a:t>If you have </a:t>
            </a:r>
            <a:r>
              <a:rPr lang="en-US" dirty="0"/>
              <a:t>tasted that the Lord is gracious</a:t>
            </a:r>
          </a:p>
          <a:p>
            <a:pPr lvl="1"/>
            <a:r>
              <a:rPr lang="en-US" dirty="0"/>
              <a:t>Wherefore laying aside all malice, and all guile, and hypocrisies, and envies, and all evil </a:t>
            </a:r>
            <a:r>
              <a:rPr lang="en-US" dirty="0" err="1" smtClean="0"/>
              <a:t>speakings</a:t>
            </a:r>
            <a:r>
              <a:rPr lang="en-US" dirty="0"/>
              <a:t>,  As newborn babes, desire the sincere milk of the word, that ye may grow thereby: If so be ye have tasted that the Lord is gracious. (I Peter 2:1-3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8460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 on brainstorming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brainstorming presentation.potx" id="{DE77CA07-3D7A-4CF2-AF02-587F794CB3CB}" vid="{13C2A94F-C0A1-4622-B71C-29A3B00D5E0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brainstorming presentation</Template>
  <TotalTime>0</TotalTime>
  <Words>490</Words>
  <Application>Microsoft Office PowerPoint</Application>
  <PresentationFormat>Widescreen</PresentationFormat>
  <Paragraphs>50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Century Gothic</vt:lpstr>
      <vt:lpstr>Palatino Linotype</vt:lpstr>
      <vt:lpstr>Wingdings 2</vt:lpstr>
      <vt:lpstr>Presentation on brainstorming</vt:lpstr>
      <vt:lpstr>Knowing the Word of God</vt:lpstr>
      <vt:lpstr>What is your attitude about knowing God’s word?</vt:lpstr>
      <vt:lpstr>Does God ever command to know His words?</vt:lpstr>
      <vt:lpstr>Does God ever command to know His words?   If so, where?</vt:lpstr>
      <vt:lpstr>Knowing the word…..keeps one from error</vt:lpstr>
      <vt:lpstr>Knowing the word…..Keeps one from Error</vt:lpstr>
      <vt:lpstr>Knowing the word…..provides your freedom</vt:lpstr>
      <vt:lpstr>Knowing the word…..provides sanctification</vt:lpstr>
      <vt:lpstr>Your treasure?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Knowing the Scriptures</dc:title>
  <dc:creator>Student</dc:creator>
  <cp:lastModifiedBy>Student</cp:lastModifiedBy>
  <cp:revision>17</cp:revision>
  <dcterms:created xsi:type="dcterms:W3CDTF">2017-07-16T11:28:24Z</dcterms:created>
  <dcterms:modified xsi:type="dcterms:W3CDTF">2017-08-10T10:01:53Z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