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theme/themeOverride46.xml" ContentType="application/vnd.openxmlformats-officedocument.themeOverride+xml"/>
  <Override PartName="/ppt/theme/themeOverride47.xml" ContentType="application/vnd.openxmlformats-officedocument.themeOverride+xml"/>
  <Override PartName="/ppt/theme/themeOverride48.xml" ContentType="application/vnd.openxmlformats-officedocument.themeOverride+xml"/>
  <Override PartName="/ppt/theme/themeOverride49.xml" ContentType="application/vnd.openxmlformats-officedocument.themeOverride+xml"/>
  <Override PartName="/ppt/theme/themeOverride50.xml" ContentType="application/vnd.openxmlformats-officedocument.themeOverride+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theme/themeOverride54.xml" ContentType="application/vnd.openxmlformats-officedocument.themeOverride+xml"/>
  <Override PartName="/ppt/theme/themeOverride55.xml" ContentType="application/vnd.openxmlformats-officedocument.themeOverride+xml"/>
  <Override PartName="/ppt/theme/themeOverride56.xml" ContentType="application/vnd.openxmlformats-officedocument.themeOverride+xml"/>
  <Override PartName="/ppt/theme/themeOverride57.xml" ContentType="application/vnd.openxmlformats-officedocument.themeOverride+xml"/>
  <Override PartName="/ppt/theme/themeOverride58.xml" ContentType="application/vnd.openxmlformats-officedocument.themeOverride+xml"/>
  <Override PartName="/ppt/theme/themeOverride59.xml" ContentType="application/vnd.openxmlformats-officedocument.themeOverride+xml"/>
  <Override PartName="/ppt/theme/themeOverride60.xml" ContentType="application/vnd.openxmlformats-officedocument.themeOverride+xml"/>
  <Override PartName="/ppt/theme/themeOverride61.xml" ContentType="application/vnd.openxmlformats-officedocument.themeOverride+xml"/>
  <Override PartName="/ppt/theme/themeOverride62.xml" ContentType="application/vnd.openxmlformats-officedocument.themeOverride+xml"/>
  <Override PartName="/ppt/theme/themeOverride63.xml" ContentType="application/vnd.openxmlformats-officedocument.themeOverride+xml"/>
  <Override PartName="/ppt/theme/themeOverride64.xml" ContentType="application/vnd.openxmlformats-officedocument.themeOverride+xml"/>
  <Override PartName="/ppt/theme/themeOverride65.xml" ContentType="application/vnd.openxmlformats-officedocument.themeOverride+xml"/>
  <Override PartName="/ppt/theme/themeOverride66.xml" ContentType="application/vnd.openxmlformats-officedocument.themeOverride+xml"/>
  <Override PartName="/ppt/theme/themeOverride67.xml" ContentType="application/vnd.openxmlformats-officedocument.themeOverride+xml"/>
  <Override PartName="/ppt/theme/themeOverride68.xml" ContentType="application/vnd.openxmlformats-officedocument.themeOverride+xml"/>
  <Override PartName="/ppt/theme/themeOverride69.xml" ContentType="application/vnd.openxmlformats-officedocument.themeOverride+xml"/>
  <Override PartName="/ppt/theme/themeOverride70.xml" ContentType="application/vnd.openxmlformats-officedocument.themeOverride+xml"/>
  <Override PartName="/ppt/theme/themeOverride71.xml" ContentType="application/vnd.openxmlformats-officedocument.themeOverride+xml"/>
  <Override PartName="/ppt/theme/themeOverride72.xml" ContentType="application/vnd.openxmlformats-officedocument.themeOverride+xml"/>
  <Override PartName="/ppt/theme/themeOverride73.xml" ContentType="application/vnd.openxmlformats-officedocument.themeOverride+xml"/>
  <Override PartName="/ppt/theme/themeOverride74.xml" ContentType="application/vnd.openxmlformats-officedocument.themeOverride+xml"/>
  <Override PartName="/ppt/theme/themeOverride75.xml" ContentType="application/vnd.openxmlformats-officedocument.themeOverride+xml"/>
  <Override PartName="/ppt/theme/themeOverride76.xml" ContentType="application/vnd.openxmlformats-officedocument.themeOverride+xml"/>
  <Override PartName="/ppt/theme/themeOverride77.xml" ContentType="application/vnd.openxmlformats-officedocument.themeOverride+xml"/>
  <Override PartName="/ppt/theme/themeOverride78.xml" ContentType="application/vnd.openxmlformats-officedocument.themeOverride+xml"/>
  <Override PartName="/ppt/theme/themeOverride79.xml" ContentType="application/vnd.openxmlformats-officedocument.themeOverride+xml"/>
  <Override PartName="/ppt/theme/themeOverride80.xml" ContentType="application/vnd.openxmlformats-officedocument.themeOverride+xml"/>
  <Override PartName="/ppt/theme/themeOverride81.xml" ContentType="application/vnd.openxmlformats-officedocument.themeOverride+xml"/>
  <Override PartName="/ppt/theme/themeOverride82.xml" ContentType="application/vnd.openxmlformats-officedocument.themeOverride+xml"/>
  <Override PartName="/ppt/theme/themeOverride83.xml" ContentType="application/vnd.openxmlformats-officedocument.themeOverride+xml"/>
  <Override PartName="/ppt/theme/themeOverride84.xml" ContentType="application/vnd.openxmlformats-officedocument.themeOverride+xml"/>
  <Override PartName="/ppt/theme/themeOverride85.xml" ContentType="application/vnd.openxmlformats-officedocument.themeOverride+xml"/>
  <Override PartName="/ppt/theme/themeOverride86.xml" ContentType="application/vnd.openxmlformats-officedocument.themeOverride+xml"/>
  <Override PartName="/ppt/theme/themeOverride87.xml" ContentType="application/vnd.openxmlformats-officedocument.themeOverride+xml"/>
  <Override PartName="/ppt/theme/themeOverride88.xml" ContentType="application/vnd.openxmlformats-officedocument.themeOverride+xml"/>
  <Override PartName="/ppt/theme/themeOverride89.xml" ContentType="application/vnd.openxmlformats-officedocument.themeOverride+xml"/>
  <Override PartName="/ppt/theme/themeOverride90.xml" ContentType="application/vnd.openxmlformats-officedocument.themeOverride+xml"/>
  <Override PartName="/ppt/theme/themeOverride91.xml" ContentType="application/vnd.openxmlformats-officedocument.themeOverride+xml"/>
  <Override PartName="/ppt/theme/themeOverride92.xml" ContentType="application/vnd.openxmlformats-officedocument.themeOverride+xml"/>
  <Override PartName="/ppt/theme/themeOverride93.xml" ContentType="application/vnd.openxmlformats-officedocument.themeOverride+xml"/>
  <Override PartName="/ppt/theme/themeOverride94.xml" ContentType="application/vnd.openxmlformats-officedocument.themeOverride+xml"/>
  <Override PartName="/ppt/theme/themeOverride95.xml" ContentType="application/vnd.openxmlformats-officedocument.themeOverride+xml"/>
  <Override PartName="/ppt/theme/themeOverride96.xml" ContentType="application/vnd.openxmlformats-officedocument.themeOverride+xml"/>
  <Override PartName="/ppt/theme/themeOverride97.xml" ContentType="application/vnd.openxmlformats-officedocument.themeOverride+xml"/>
  <Override PartName="/ppt/theme/themeOverride98.xml" ContentType="application/vnd.openxmlformats-officedocument.themeOverride+xml"/>
  <Override PartName="/ppt/theme/themeOverride99.xml" ContentType="application/vnd.openxmlformats-officedocument.themeOverride+xml"/>
  <Override PartName="/ppt/theme/themeOverride100.xml" ContentType="application/vnd.openxmlformats-officedocument.themeOverride+xml"/>
  <Override PartName="/ppt/theme/themeOverride101.xml" ContentType="application/vnd.openxmlformats-officedocument.themeOverride+xml"/>
  <Override PartName="/ppt/theme/themeOverride102.xml" ContentType="application/vnd.openxmlformats-officedocument.themeOverride+xml"/>
  <Override PartName="/ppt/theme/themeOverride103.xml" ContentType="application/vnd.openxmlformats-officedocument.themeOverride+xml"/>
  <Override PartName="/ppt/theme/themeOverride104.xml" ContentType="application/vnd.openxmlformats-officedocument.themeOverride+xml"/>
  <Override PartName="/ppt/theme/themeOverride105.xml" ContentType="application/vnd.openxmlformats-officedocument.themeOverride+xml"/>
  <Override PartName="/ppt/theme/themeOverride106.xml" ContentType="application/vnd.openxmlformats-officedocument.themeOverride+xml"/>
  <Override PartName="/ppt/theme/themeOverride10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9"/>
  </p:notesMasterIdLst>
  <p:sldIdLst>
    <p:sldId id="307" r:id="rId2"/>
    <p:sldId id="314" r:id="rId3"/>
    <p:sldId id="315" r:id="rId4"/>
    <p:sldId id="308" r:id="rId5"/>
    <p:sldId id="309" r:id="rId6"/>
    <p:sldId id="313" r:id="rId7"/>
    <p:sldId id="310" r:id="rId8"/>
    <p:sldId id="311" r:id="rId9"/>
    <p:sldId id="312" r:id="rId10"/>
    <p:sldId id="263" r:id="rId11"/>
    <p:sldId id="335" r:id="rId12"/>
    <p:sldId id="336" r:id="rId13"/>
    <p:sldId id="337" r:id="rId14"/>
    <p:sldId id="316" r:id="rId15"/>
    <p:sldId id="333" r:id="rId16"/>
    <p:sldId id="334" r:id="rId17"/>
    <p:sldId id="317" r:id="rId18"/>
    <p:sldId id="330" r:id="rId19"/>
    <p:sldId id="331" r:id="rId20"/>
    <p:sldId id="332" r:id="rId21"/>
    <p:sldId id="318" r:id="rId22"/>
    <p:sldId id="329" r:id="rId23"/>
    <p:sldId id="319" r:id="rId24"/>
    <p:sldId id="320" r:id="rId25"/>
    <p:sldId id="326" r:id="rId26"/>
    <p:sldId id="327" r:id="rId27"/>
    <p:sldId id="328" r:id="rId28"/>
    <p:sldId id="321" r:id="rId29"/>
    <p:sldId id="323" r:id="rId30"/>
    <p:sldId id="324" r:id="rId31"/>
    <p:sldId id="325" r:id="rId32"/>
    <p:sldId id="322" r:id="rId33"/>
    <p:sldId id="280" r:id="rId34"/>
    <p:sldId id="350" r:id="rId35"/>
    <p:sldId id="351" r:id="rId36"/>
    <p:sldId id="352" r:id="rId37"/>
    <p:sldId id="338" r:id="rId38"/>
    <p:sldId id="347" r:id="rId39"/>
    <p:sldId id="348" r:id="rId40"/>
    <p:sldId id="349" r:id="rId41"/>
    <p:sldId id="339" r:id="rId42"/>
    <p:sldId id="345" r:id="rId43"/>
    <p:sldId id="346" r:id="rId44"/>
    <p:sldId id="340" r:id="rId45"/>
    <p:sldId id="341" r:id="rId46"/>
    <p:sldId id="342" r:id="rId47"/>
    <p:sldId id="343" r:id="rId48"/>
    <p:sldId id="344" r:id="rId49"/>
    <p:sldId id="264" r:id="rId50"/>
    <p:sldId id="381" r:id="rId51"/>
    <p:sldId id="382" r:id="rId52"/>
    <p:sldId id="353" r:id="rId53"/>
    <p:sldId id="378" r:id="rId54"/>
    <p:sldId id="379" r:id="rId55"/>
    <p:sldId id="380" r:id="rId56"/>
    <p:sldId id="354" r:id="rId57"/>
    <p:sldId id="376" r:id="rId58"/>
    <p:sldId id="377" r:id="rId59"/>
    <p:sldId id="355" r:id="rId60"/>
    <p:sldId id="374" r:id="rId61"/>
    <p:sldId id="375" r:id="rId62"/>
    <p:sldId id="356" r:id="rId63"/>
    <p:sldId id="372" r:id="rId64"/>
    <p:sldId id="373" r:id="rId65"/>
    <p:sldId id="357" r:id="rId66"/>
    <p:sldId id="370" r:id="rId67"/>
    <p:sldId id="371" r:id="rId68"/>
    <p:sldId id="358" r:id="rId69"/>
    <p:sldId id="367" r:id="rId70"/>
    <p:sldId id="368" r:id="rId71"/>
    <p:sldId id="369" r:id="rId72"/>
    <p:sldId id="359" r:id="rId73"/>
    <p:sldId id="363" r:id="rId74"/>
    <p:sldId id="364" r:id="rId75"/>
    <p:sldId id="365" r:id="rId76"/>
    <p:sldId id="366" r:id="rId77"/>
    <p:sldId id="360" r:id="rId78"/>
    <p:sldId id="361" r:id="rId79"/>
    <p:sldId id="362" r:id="rId80"/>
    <p:sldId id="286" r:id="rId81"/>
    <p:sldId id="410" r:id="rId82"/>
    <p:sldId id="383" r:id="rId83"/>
    <p:sldId id="409" r:id="rId84"/>
    <p:sldId id="384" r:id="rId85"/>
    <p:sldId id="406" r:id="rId86"/>
    <p:sldId id="407" r:id="rId87"/>
    <p:sldId id="408" r:id="rId88"/>
    <p:sldId id="403" r:id="rId89"/>
    <p:sldId id="404" r:id="rId90"/>
    <p:sldId id="405" r:id="rId91"/>
    <p:sldId id="386" r:id="rId92"/>
    <p:sldId id="400" r:id="rId93"/>
    <p:sldId id="401" r:id="rId94"/>
    <p:sldId id="402" r:id="rId95"/>
    <p:sldId id="387" r:id="rId96"/>
    <p:sldId id="388" r:id="rId97"/>
    <p:sldId id="397" r:id="rId98"/>
    <p:sldId id="398" r:id="rId99"/>
    <p:sldId id="399" r:id="rId100"/>
    <p:sldId id="389" r:id="rId101"/>
    <p:sldId id="395" r:id="rId102"/>
    <p:sldId id="396" r:id="rId103"/>
    <p:sldId id="390" r:id="rId104"/>
    <p:sldId id="392" r:id="rId105"/>
    <p:sldId id="393" r:id="rId106"/>
    <p:sldId id="394" r:id="rId107"/>
    <p:sldId id="391" r:id="rId108"/>
  </p:sldIdLst>
  <p:sldSz cx="9144000" cy="6858000" type="screen4x3"/>
  <p:notesSz cx="6858000" cy="8991600"/>
  <p:defaultTextStyle>
    <a:defPPr>
      <a:defRPr lang="en-US"/>
    </a:defPPr>
    <a:lvl1pPr algn="l" rtl="0" eaLnBrk="0" fontAlgn="base" hangingPunct="0">
      <a:spcBef>
        <a:spcPct val="0"/>
      </a:spcBef>
      <a:spcAft>
        <a:spcPct val="0"/>
      </a:spcAft>
      <a:defRPr sz="48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48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48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48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48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48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48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48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48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66"/>
    <a:srgbClr val="660066"/>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575" autoAdjust="0"/>
  </p:normalViewPr>
  <p:slideViewPr>
    <p:cSldViewPr>
      <p:cViewPr varScale="1">
        <p:scale>
          <a:sx n="87" d="100"/>
          <a:sy n="87" d="100"/>
        </p:scale>
        <p:origin x="-146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14705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6" name="Group 4"/>
          <p:cNvGrpSpPr>
            <a:grpSpLocks/>
          </p:cNvGrpSpPr>
          <p:nvPr/>
        </p:nvGrpSpPr>
        <p:grpSpPr bwMode="auto">
          <a:xfrm>
            <a:off x="328613" y="2132013"/>
            <a:ext cx="8840787" cy="4725987"/>
            <a:chOff x="155" y="1791"/>
            <a:chExt cx="4177" cy="3969"/>
          </a:xfrm>
        </p:grpSpPr>
        <p:sp>
          <p:nvSpPr>
            <p:cNvPr id="3074" name="Freeform 2"/>
            <p:cNvSpPr>
              <a:spLocks/>
            </p:cNvSpPr>
            <p:nvPr/>
          </p:nvSpPr>
          <p:spPr bwMode="ltGray">
            <a:xfrm>
              <a:off x="155" y="2699"/>
              <a:ext cx="4169" cy="3061"/>
            </a:xfrm>
            <a:custGeom>
              <a:avLst/>
              <a:gdLst>
                <a:gd name="T0" fmla="*/ 4168 w 4169"/>
                <a:gd name="T1" fmla="*/ 0 h 3061"/>
                <a:gd name="T2" fmla="*/ 0 w 4169"/>
                <a:gd name="T3" fmla="*/ 0 h 3061"/>
                <a:gd name="T4" fmla="*/ 0 w 4169"/>
                <a:gd name="T5" fmla="*/ 3060 h 3061"/>
              </a:gdLst>
              <a:ahLst/>
              <a:cxnLst>
                <a:cxn ang="0">
                  <a:pos x="T0" y="T1"/>
                </a:cxn>
                <a:cxn ang="0">
                  <a:pos x="T2" y="T3"/>
                </a:cxn>
                <a:cxn ang="0">
                  <a:pos x="T4" y="T5"/>
                </a:cxn>
              </a:cxnLst>
              <a:rect l="0" t="0" r="r" b="b"/>
              <a:pathLst>
                <a:path w="4169" h="3061">
                  <a:moveTo>
                    <a:pt x="4168" y="0"/>
                  </a:moveTo>
                  <a:lnTo>
                    <a:pt x="0" y="0"/>
                  </a:lnTo>
                  <a:lnTo>
                    <a:pt x="0" y="3060"/>
                  </a:lnTo>
                </a:path>
              </a:pathLst>
            </a:custGeom>
            <a:noFill/>
            <a:ln w="101600" cap="rnd" cmpd="sng">
              <a:solidFill>
                <a:schemeClr val="bg1"/>
              </a:solidFill>
              <a:prstDash val="solid"/>
              <a:round/>
              <a:headEnd type="none" w="sm" len="sm"/>
              <a:tailEnd type="none" w="sm" len="sm"/>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a:lstStyle/>
            <a:p>
              <a:endParaRPr lang="en-US"/>
            </a:p>
          </p:txBody>
        </p:sp>
        <p:sp>
          <p:nvSpPr>
            <p:cNvPr id="3075" name="Freeform 3"/>
            <p:cNvSpPr>
              <a:spLocks/>
            </p:cNvSpPr>
            <p:nvPr/>
          </p:nvSpPr>
          <p:spPr bwMode="ltGray">
            <a:xfrm>
              <a:off x="155" y="1791"/>
              <a:ext cx="4177" cy="3969"/>
            </a:xfrm>
            <a:custGeom>
              <a:avLst/>
              <a:gdLst>
                <a:gd name="T0" fmla="*/ 327 w 4177"/>
                <a:gd name="T1" fmla="*/ 3968 h 3969"/>
                <a:gd name="T2" fmla="*/ 326 w 4177"/>
                <a:gd name="T3" fmla="*/ 0 h 3969"/>
                <a:gd name="T4" fmla="*/ 0 w 4177"/>
                <a:gd name="T5" fmla="*/ 0 h 3969"/>
                <a:gd name="T6" fmla="*/ 0 w 4177"/>
                <a:gd name="T7" fmla="*/ 648 h 3969"/>
                <a:gd name="T8" fmla="*/ 4176 w 4177"/>
                <a:gd name="T9" fmla="*/ 648 h 3969"/>
              </a:gdLst>
              <a:ahLst/>
              <a:cxnLst>
                <a:cxn ang="0">
                  <a:pos x="T0" y="T1"/>
                </a:cxn>
                <a:cxn ang="0">
                  <a:pos x="T2" y="T3"/>
                </a:cxn>
                <a:cxn ang="0">
                  <a:pos x="T4" y="T5"/>
                </a:cxn>
                <a:cxn ang="0">
                  <a:pos x="T6" y="T7"/>
                </a:cxn>
                <a:cxn ang="0">
                  <a:pos x="T8" y="T9"/>
                </a:cxn>
              </a:cxnLst>
              <a:rect l="0" t="0" r="r" b="b"/>
              <a:pathLst>
                <a:path w="4177" h="3969">
                  <a:moveTo>
                    <a:pt x="327" y="3968"/>
                  </a:moveTo>
                  <a:lnTo>
                    <a:pt x="326" y="0"/>
                  </a:lnTo>
                  <a:lnTo>
                    <a:pt x="0" y="0"/>
                  </a:lnTo>
                  <a:lnTo>
                    <a:pt x="0" y="648"/>
                  </a:lnTo>
                  <a:lnTo>
                    <a:pt x="4176" y="648"/>
                  </a:lnTo>
                </a:path>
              </a:pathLst>
            </a:custGeom>
            <a:noFill/>
            <a:ln w="101600" cap="rnd" cmpd="sng">
              <a:solidFill>
                <a:schemeClr val="bg1"/>
              </a:solidFill>
              <a:prstDash val="solid"/>
              <a:round/>
              <a:headEnd type="none" w="sm" len="sm"/>
              <a:tailEnd type="none" w="sm" len="sm"/>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a:lstStyle/>
            <a:p>
              <a:endParaRPr lang="en-US"/>
            </a:p>
          </p:txBody>
        </p:sp>
      </p:grpSp>
      <p:sp>
        <p:nvSpPr>
          <p:cNvPr id="3077" name="Rectangle 5"/>
          <p:cNvSpPr>
            <a:spLocks noGrp="1" noChangeArrowheads="1"/>
          </p:cNvSpPr>
          <p:nvPr>
            <p:ph type="ctrTitle" sz="quarter"/>
          </p:nvPr>
        </p:nvSpPr>
        <p:spPr>
          <a:xfrm>
            <a:off x="1219200" y="1447800"/>
            <a:ext cx="7772400" cy="1143000"/>
          </a:xfrm>
        </p:spPr>
        <p:txBody>
          <a:bodyPr/>
          <a:lstStyle>
            <a:lvl1pPr>
              <a:defRPr/>
            </a:lvl1pPr>
          </a:lstStyle>
          <a:p>
            <a:pPr lvl="0"/>
            <a:r>
              <a:rPr lang="en-US" altLang="en-US" noProof="0" smtClean="0"/>
              <a:t>Click to edit Master title style</a:t>
            </a:r>
          </a:p>
        </p:txBody>
      </p:sp>
      <p:sp>
        <p:nvSpPr>
          <p:cNvPr id="3078" name="Rectangle 6"/>
          <p:cNvSpPr>
            <a:spLocks noGrp="1" noChangeArrowheads="1"/>
          </p:cNvSpPr>
          <p:nvPr>
            <p:ph type="subTitle" sz="quarter" idx="1"/>
          </p:nvPr>
        </p:nvSpPr>
        <p:spPr>
          <a:xfrm>
            <a:off x="1905000" y="3886200"/>
            <a:ext cx="6400800" cy="1752600"/>
          </a:xfrm>
        </p:spPr>
        <p:txBody>
          <a:bodyPr/>
          <a:lstStyle>
            <a:lvl1pPr marL="0" indent="0" algn="ctr">
              <a:buFont typeface="Monotype Sorts" pitchFamily="2" charset="2"/>
              <a:buNone/>
              <a:defRPr/>
            </a:lvl1pPr>
          </a:lstStyle>
          <a:p>
            <a:pPr lvl="0"/>
            <a:r>
              <a:rPr lang="en-US" altLang="en-US" noProof="0" smtClean="0"/>
              <a:t>Click to edit Master subtitle style</a:t>
            </a:r>
          </a:p>
        </p:txBody>
      </p:sp>
      <p:sp>
        <p:nvSpPr>
          <p:cNvPr id="3079" name="Rectangle 7"/>
          <p:cNvSpPr>
            <a:spLocks noGrp="1" noChangeArrowheads="1"/>
          </p:cNvSpPr>
          <p:nvPr>
            <p:ph type="dt" sz="quarter" idx="2"/>
          </p:nvPr>
        </p:nvSpPr>
        <p:spPr/>
        <p:txBody>
          <a:bodyPr/>
          <a:lstStyle>
            <a:lvl1pPr>
              <a:defRPr/>
            </a:lvl1pPr>
          </a:lstStyle>
          <a:p>
            <a:endParaRPr lang="en-US" altLang="en-US"/>
          </a:p>
        </p:txBody>
      </p:sp>
      <p:sp>
        <p:nvSpPr>
          <p:cNvPr id="3080" name="Rectangle 8"/>
          <p:cNvSpPr>
            <a:spLocks noGrp="1" noChangeArrowheads="1"/>
          </p:cNvSpPr>
          <p:nvPr>
            <p:ph type="ftr" sz="quarter" idx="3"/>
          </p:nvPr>
        </p:nvSpPr>
        <p:spPr/>
        <p:txBody>
          <a:bodyPr/>
          <a:lstStyle>
            <a:lvl1pPr>
              <a:defRPr/>
            </a:lvl1pPr>
          </a:lstStyle>
          <a:p>
            <a:endParaRPr lang="en-US" altLang="en-US"/>
          </a:p>
        </p:txBody>
      </p:sp>
      <p:sp>
        <p:nvSpPr>
          <p:cNvPr id="3081" name="Rectangle 9"/>
          <p:cNvSpPr>
            <a:spLocks noGrp="1" noChangeArrowheads="1"/>
          </p:cNvSpPr>
          <p:nvPr>
            <p:ph type="sldNum" sz="quarter" idx="4"/>
          </p:nvPr>
        </p:nvSpPr>
        <p:spPr/>
        <p:txBody>
          <a:bodyPr/>
          <a:lstStyle>
            <a:lvl1pPr>
              <a:defRPr/>
            </a:lvl1pPr>
          </a:lstStyle>
          <a:p>
            <a:fld id="{88811F4A-0FB3-4445-8BE3-83BBE1861D50}" type="slidenum">
              <a:rPr lang="en-US" altLang="en-US"/>
              <a:pPr/>
              <a:t>‹#›</a:t>
            </a:fld>
            <a:endParaRPr lang="en-US" altLang="en-US"/>
          </a:p>
        </p:txBody>
      </p:sp>
    </p:spTree>
  </p:cSld>
  <p:clrMapOvr>
    <a:masterClrMapping/>
  </p:clrMapOvr>
  <p:transition>
    <p:check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4995EEA-7116-4465-924A-10B66BB598C4}" type="slidenum">
              <a:rPr lang="en-US" altLang="en-US"/>
              <a:pPr/>
              <a:t>‹#›</a:t>
            </a:fld>
            <a:endParaRPr lang="en-US" altLang="en-US"/>
          </a:p>
        </p:txBody>
      </p:sp>
    </p:spTree>
    <p:extLst>
      <p:ext uri="{BB962C8B-B14F-4D97-AF65-F5344CB8AC3E}">
        <p14:creationId xmlns:p14="http://schemas.microsoft.com/office/powerpoint/2010/main" val="1423131747"/>
      </p:ext>
    </p:extLst>
  </p:cSld>
  <p:clrMapOvr>
    <a:masterClrMapping/>
  </p:clrMapOvr>
  <p:transition>
    <p:check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7320A04-BD29-4A12-B2F9-4410B8B912C4}" type="slidenum">
              <a:rPr lang="en-US" altLang="en-US"/>
              <a:pPr/>
              <a:t>‹#›</a:t>
            </a:fld>
            <a:endParaRPr lang="en-US" altLang="en-US"/>
          </a:p>
        </p:txBody>
      </p:sp>
    </p:spTree>
    <p:extLst>
      <p:ext uri="{BB962C8B-B14F-4D97-AF65-F5344CB8AC3E}">
        <p14:creationId xmlns:p14="http://schemas.microsoft.com/office/powerpoint/2010/main" val="98005045"/>
      </p:ext>
    </p:extLst>
  </p:cSld>
  <p:clrMapOvr>
    <a:masterClrMapping/>
  </p:clrMapOvr>
  <p:transition>
    <p:check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9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816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D233ECF-3B75-4E0B-A390-F3DFC40F1DE5}" type="slidenum">
              <a:rPr lang="en-US" altLang="en-US"/>
              <a:pPr/>
              <a:t>‹#›</a:t>
            </a:fld>
            <a:endParaRPr lang="en-US" altLang="en-US"/>
          </a:p>
        </p:txBody>
      </p:sp>
    </p:spTree>
    <p:extLst>
      <p:ext uri="{BB962C8B-B14F-4D97-AF65-F5344CB8AC3E}">
        <p14:creationId xmlns:p14="http://schemas.microsoft.com/office/powerpoint/2010/main" val="3180667885"/>
      </p:ext>
    </p:extLst>
  </p:cSld>
  <p:clrMapOvr>
    <a:masterClrMapping/>
  </p:clrMapOvr>
  <p:transition>
    <p:check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32ED4B1-0E7F-463A-8B1E-928BBE03C302}" type="slidenum">
              <a:rPr lang="en-US" altLang="en-US"/>
              <a:pPr/>
              <a:t>‹#›</a:t>
            </a:fld>
            <a:endParaRPr lang="en-US" altLang="en-US"/>
          </a:p>
        </p:txBody>
      </p:sp>
    </p:spTree>
    <p:extLst>
      <p:ext uri="{BB962C8B-B14F-4D97-AF65-F5344CB8AC3E}">
        <p14:creationId xmlns:p14="http://schemas.microsoft.com/office/powerpoint/2010/main" val="2839021330"/>
      </p:ext>
    </p:extLst>
  </p:cSld>
  <p:clrMapOvr>
    <a:masterClrMapping/>
  </p:clrMapOvr>
  <p:transition>
    <p:check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625A5D20-A1B4-4E2A-8C12-D69EB3F96DFA}" type="slidenum">
              <a:rPr lang="en-US" altLang="en-US"/>
              <a:pPr/>
              <a:t>‹#›</a:t>
            </a:fld>
            <a:endParaRPr lang="en-US" altLang="en-US"/>
          </a:p>
        </p:txBody>
      </p:sp>
    </p:spTree>
    <p:extLst>
      <p:ext uri="{BB962C8B-B14F-4D97-AF65-F5344CB8AC3E}">
        <p14:creationId xmlns:p14="http://schemas.microsoft.com/office/powerpoint/2010/main" val="1921343685"/>
      </p:ext>
    </p:extLst>
  </p:cSld>
  <p:clrMapOvr>
    <a:masterClrMapping/>
  </p:clrMapOvr>
  <p:transition>
    <p:check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B504028D-B88D-4621-92D3-81ECF8CDDEDD}" type="slidenum">
              <a:rPr lang="en-US" altLang="en-US"/>
              <a:pPr/>
              <a:t>‹#›</a:t>
            </a:fld>
            <a:endParaRPr lang="en-US" altLang="en-US"/>
          </a:p>
        </p:txBody>
      </p:sp>
    </p:spTree>
    <p:extLst>
      <p:ext uri="{BB962C8B-B14F-4D97-AF65-F5344CB8AC3E}">
        <p14:creationId xmlns:p14="http://schemas.microsoft.com/office/powerpoint/2010/main" val="3969075552"/>
      </p:ext>
    </p:extLst>
  </p:cSld>
  <p:clrMapOvr>
    <a:masterClrMapping/>
  </p:clrMapOvr>
  <p:transition>
    <p:check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1454B080-D020-4C29-BBE6-94B56015CCEF}" type="slidenum">
              <a:rPr lang="en-US" altLang="en-US"/>
              <a:pPr/>
              <a:t>‹#›</a:t>
            </a:fld>
            <a:endParaRPr lang="en-US" altLang="en-US"/>
          </a:p>
        </p:txBody>
      </p:sp>
    </p:spTree>
    <p:extLst>
      <p:ext uri="{BB962C8B-B14F-4D97-AF65-F5344CB8AC3E}">
        <p14:creationId xmlns:p14="http://schemas.microsoft.com/office/powerpoint/2010/main" val="3132216013"/>
      </p:ext>
    </p:extLst>
  </p:cSld>
  <p:clrMapOvr>
    <a:masterClrMapping/>
  </p:clrMapOvr>
  <p:transition>
    <p:check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DBC0FB1-FD48-4D63-AECD-5090BE2A9E41}" type="slidenum">
              <a:rPr lang="en-US" altLang="en-US"/>
              <a:pPr/>
              <a:t>‹#›</a:t>
            </a:fld>
            <a:endParaRPr lang="en-US" altLang="en-US"/>
          </a:p>
        </p:txBody>
      </p:sp>
    </p:spTree>
    <p:extLst>
      <p:ext uri="{BB962C8B-B14F-4D97-AF65-F5344CB8AC3E}">
        <p14:creationId xmlns:p14="http://schemas.microsoft.com/office/powerpoint/2010/main" val="711719159"/>
      </p:ext>
    </p:extLst>
  </p:cSld>
  <p:clrMapOvr>
    <a:masterClrMapping/>
  </p:clrMapOvr>
  <p:transition>
    <p:check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B637B08-322E-42BF-A877-CCCDD8F6EFAC}" type="slidenum">
              <a:rPr lang="en-US" altLang="en-US"/>
              <a:pPr/>
              <a:t>‹#›</a:t>
            </a:fld>
            <a:endParaRPr lang="en-US" altLang="en-US"/>
          </a:p>
        </p:txBody>
      </p:sp>
    </p:spTree>
    <p:extLst>
      <p:ext uri="{BB962C8B-B14F-4D97-AF65-F5344CB8AC3E}">
        <p14:creationId xmlns:p14="http://schemas.microsoft.com/office/powerpoint/2010/main" val="1268202652"/>
      </p:ext>
    </p:extLst>
  </p:cSld>
  <p:clrMapOvr>
    <a:masterClrMapping/>
  </p:clrMapOvr>
  <p:transition>
    <p:check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8500" y="209550"/>
            <a:ext cx="1943100" cy="5886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209550"/>
            <a:ext cx="5676900" cy="5886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50A851F-3B23-4721-859B-7BD9D0019DC8}" type="slidenum">
              <a:rPr lang="en-US" altLang="en-US"/>
              <a:pPr/>
              <a:t>‹#›</a:t>
            </a:fld>
            <a:endParaRPr lang="en-US" altLang="en-US"/>
          </a:p>
        </p:txBody>
      </p:sp>
    </p:spTree>
    <p:extLst>
      <p:ext uri="{BB962C8B-B14F-4D97-AF65-F5344CB8AC3E}">
        <p14:creationId xmlns:p14="http://schemas.microsoft.com/office/powerpoint/2010/main" val="2007687138"/>
      </p:ext>
    </p:extLst>
  </p:cSld>
  <p:clrMapOvr>
    <a:masterClrMapping/>
  </p:clrMapOvr>
  <p:transition>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pSp>
        <p:nvGrpSpPr>
          <p:cNvPr id="1028" name="Group 4"/>
          <p:cNvGrpSpPr>
            <a:grpSpLocks/>
          </p:cNvGrpSpPr>
          <p:nvPr/>
        </p:nvGrpSpPr>
        <p:grpSpPr bwMode="auto">
          <a:xfrm>
            <a:off x="381000" y="620713"/>
            <a:ext cx="8788400" cy="6237287"/>
            <a:chOff x="180" y="521"/>
            <a:chExt cx="4152" cy="5239"/>
          </a:xfrm>
        </p:grpSpPr>
        <p:sp>
          <p:nvSpPr>
            <p:cNvPr id="1026" name="Freeform 2"/>
            <p:cNvSpPr>
              <a:spLocks/>
            </p:cNvSpPr>
            <p:nvPr/>
          </p:nvSpPr>
          <p:spPr bwMode="ltGray">
            <a:xfrm>
              <a:off x="180" y="1429"/>
              <a:ext cx="4152" cy="4331"/>
            </a:xfrm>
            <a:custGeom>
              <a:avLst/>
              <a:gdLst>
                <a:gd name="T0" fmla="*/ 4151 w 4152"/>
                <a:gd name="T1" fmla="*/ 0 h 4331"/>
                <a:gd name="T2" fmla="*/ 0 w 4152"/>
                <a:gd name="T3" fmla="*/ 0 h 4331"/>
                <a:gd name="T4" fmla="*/ 0 w 4152"/>
                <a:gd name="T5" fmla="*/ 4330 h 4331"/>
              </a:gdLst>
              <a:ahLst/>
              <a:cxnLst>
                <a:cxn ang="0">
                  <a:pos x="T0" y="T1"/>
                </a:cxn>
                <a:cxn ang="0">
                  <a:pos x="T2" y="T3"/>
                </a:cxn>
                <a:cxn ang="0">
                  <a:pos x="T4" y="T5"/>
                </a:cxn>
              </a:cxnLst>
              <a:rect l="0" t="0" r="r" b="b"/>
              <a:pathLst>
                <a:path w="4152" h="4331">
                  <a:moveTo>
                    <a:pt x="4151" y="0"/>
                  </a:moveTo>
                  <a:lnTo>
                    <a:pt x="0" y="0"/>
                  </a:lnTo>
                  <a:lnTo>
                    <a:pt x="0" y="4330"/>
                  </a:lnTo>
                </a:path>
              </a:pathLst>
            </a:custGeom>
            <a:noFill/>
            <a:ln w="101600" cap="rnd" cmpd="sng">
              <a:solidFill>
                <a:schemeClr val="bg1"/>
              </a:solidFill>
              <a:prstDash val="solid"/>
              <a:round/>
              <a:headEnd type="none" w="sm" len="sm"/>
              <a:tailEnd type="none" w="sm" len="sm"/>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a:lstStyle/>
            <a:p>
              <a:endParaRPr lang="en-US"/>
            </a:p>
          </p:txBody>
        </p:sp>
        <p:sp>
          <p:nvSpPr>
            <p:cNvPr id="1027" name="Freeform 3"/>
            <p:cNvSpPr>
              <a:spLocks/>
            </p:cNvSpPr>
            <p:nvPr/>
          </p:nvSpPr>
          <p:spPr bwMode="ltGray">
            <a:xfrm>
              <a:off x="180" y="521"/>
              <a:ext cx="4152" cy="5239"/>
            </a:xfrm>
            <a:custGeom>
              <a:avLst/>
              <a:gdLst>
                <a:gd name="T0" fmla="*/ 324 w 4152"/>
                <a:gd name="T1" fmla="*/ 5238 h 5239"/>
                <a:gd name="T2" fmla="*/ 324 w 4152"/>
                <a:gd name="T3" fmla="*/ 0 h 5239"/>
                <a:gd name="T4" fmla="*/ 0 w 4152"/>
                <a:gd name="T5" fmla="*/ 0 h 5239"/>
                <a:gd name="T6" fmla="*/ 0 w 4152"/>
                <a:gd name="T7" fmla="*/ 648 h 5239"/>
                <a:gd name="T8" fmla="*/ 4151 w 4152"/>
                <a:gd name="T9" fmla="*/ 648 h 5239"/>
              </a:gdLst>
              <a:ahLst/>
              <a:cxnLst>
                <a:cxn ang="0">
                  <a:pos x="T0" y="T1"/>
                </a:cxn>
                <a:cxn ang="0">
                  <a:pos x="T2" y="T3"/>
                </a:cxn>
                <a:cxn ang="0">
                  <a:pos x="T4" y="T5"/>
                </a:cxn>
                <a:cxn ang="0">
                  <a:pos x="T6" y="T7"/>
                </a:cxn>
                <a:cxn ang="0">
                  <a:pos x="T8" y="T9"/>
                </a:cxn>
              </a:cxnLst>
              <a:rect l="0" t="0" r="r" b="b"/>
              <a:pathLst>
                <a:path w="4152" h="5239">
                  <a:moveTo>
                    <a:pt x="324" y="5238"/>
                  </a:moveTo>
                  <a:lnTo>
                    <a:pt x="324" y="0"/>
                  </a:lnTo>
                  <a:lnTo>
                    <a:pt x="0" y="0"/>
                  </a:lnTo>
                  <a:lnTo>
                    <a:pt x="0" y="648"/>
                  </a:lnTo>
                  <a:lnTo>
                    <a:pt x="4151" y="648"/>
                  </a:lnTo>
                </a:path>
              </a:pathLst>
            </a:custGeom>
            <a:noFill/>
            <a:ln w="101600" cap="rnd" cmpd="sng">
              <a:solidFill>
                <a:schemeClr val="bg1"/>
              </a:solidFill>
              <a:prstDash val="solid"/>
              <a:round/>
              <a:headEnd type="none" w="sm" len="sm"/>
              <a:tailEnd type="none" w="sm" len="sm"/>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accent1"/>
                  </a:solidFill>
                </a14:hiddenFill>
              </a:ext>
            </a:extLst>
          </p:spPr>
          <p:txBody>
            <a:bodyPr/>
            <a:lstStyle/>
            <a:p>
              <a:endParaRPr lang="en-US"/>
            </a:p>
          </p:txBody>
        </p:sp>
      </p:grpSp>
      <p:sp>
        <p:nvSpPr>
          <p:cNvPr id="1029" name="Rectangle 5"/>
          <p:cNvSpPr>
            <a:spLocks noGrp="1" noChangeArrowheads="1"/>
          </p:cNvSpPr>
          <p:nvPr>
            <p:ph type="title"/>
          </p:nvPr>
        </p:nvSpPr>
        <p:spPr bwMode="auto">
          <a:xfrm>
            <a:off x="1219200" y="209550"/>
            <a:ext cx="77724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b" anchorCtr="0" compatLnSpc="1">
            <a:prstTxWarp prst="textNoShape">
              <a:avLst/>
            </a:prstTxWarp>
          </a:bodyPr>
          <a:lstStyle/>
          <a:p>
            <a:pPr lvl="0"/>
            <a:r>
              <a:rPr lang="en-US" altLang="en-US" smtClean="0"/>
              <a:t>Click to edit Master title style</a:t>
            </a:r>
          </a:p>
        </p:txBody>
      </p:sp>
      <p:sp>
        <p:nvSpPr>
          <p:cNvPr id="1030" name="Rectangle 6"/>
          <p:cNvSpPr>
            <a:spLocks noGrp="1" noChangeArrowheads="1"/>
          </p:cNvSpPr>
          <p:nvPr>
            <p:ph type="body" idx="1"/>
          </p:nvPr>
        </p:nvSpPr>
        <p:spPr bwMode="auto">
          <a:xfrm>
            <a:off x="12192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1" name="Rectangle 7"/>
          <p:cNvSpPr>
            <a:spLocks noGrp="1" noChangeArrowheads="1"/>
          </p:cNvSpPr>
          <p:nvPr>
            <p:ph type="dt" sz="half" idx="2"/>
          </p:nvPr>
        </p:nvSpPr>
        <p:spPr bwMode="auto">
          <a:xfrm>
            <a:off x="1219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effectLst/>
              </a:defRPr>
            </a:lvl1pPr>
          </a:lstStyle>
          <a:p>
            <a:endParaRPr lang="en-US" altLang="en-US"/>
          </a:p>
        </p:txBody>
      </p:sp>
      <p:sp>
        <p:nvSpPr>
          <p:cNvPr id="1032" name="Rectangle 8"/>
          <p:cNvSpPr>
            <a:spLocks noGrp="1" noChangeArrowheads="1"/>
          </p:cNvSpPr>
          <p:nvPr>
            <p:ph type="ftr" sz="quarter" idx="3"/>
          </p:nvPr>
        </p:nvSpPr>
        <p:spPr bwMode="auto">
          <a:xfrm>
            <a:off x="36576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effectLst/>
              </a:defRPr>
            </a:lvl1pPr>
          </a:lstStyle>
          <a:p>
            <a:endParaRPr lang="en-US" altLang="en-US"/>
          </a:p>
        </p:txBody>
      </p:sp>
      <p:sp>
        <p:nvSpPr>
          <p:cNvPr id="1033" name="Rectangle 9"/>
          <p:cNvSpPr>
            <a:spLocks noGrp="1" noChangeArrowheads="1"/>
          </p:cNvSpPr>
          <p:nvPr>
            <p:ph type="sldNum" sz="quarter" idx="4"/>
          </p:nvPr>
        </p:nvSpPr>
        <p:spPr bwMode="auto">
          <a:xfrm>
            <a:off x="70866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effectLst/>
              </a:defRPr>
            </a:lvl1pPr>
          </a:lstStyle>
          <a:p>
            <a:fld id="{6E6E0F78-3703-4EFE-8C0B-1841113FB7DB}"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hecker/>
  </p:transition>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75000"/>
        <a:buFont typeface="Monotype Sort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65000"/>
        <a:buFont typeface="Monotype Sort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6.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3.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5.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7.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8.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9.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0.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1.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3.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4.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5.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6.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7.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8.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9.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0.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1.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3.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4.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5.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6.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7.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8.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9.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0.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1.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2.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3.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4.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5.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6.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7.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8.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9.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0.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1.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2.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3.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4.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5.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6.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7.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8.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9.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0.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1.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2.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3.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4.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5.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6.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7.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8.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9.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0.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1.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2.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3.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4.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5.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6.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7.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8.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9.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0.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1.xml"/></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2.xml"/></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3.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4.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5.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6.xml"/></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t>Do Not Neglect the Heart!</a:t>
            </a:r>
          </a:p>
        </p:txBody>
      </p:sp>
      <p:sp>
        <p:nvSpPr>
          <p:cNvPr id="60419" name="Rectangle 3"/>
          <p:cNvSpPr>
            <a:spLocks noGrp="1" noChangeArrowheads="1"/>
          </p:cNvSpPr>
          <p:nvPr>
            <p:ph type="body" idx="1"/>
          </p:nvPr>
        </p:nvSpPr>
        <p:spPr>
          <a:noFill/>
          <a:ln/>
        </p:spPr>
        <p:txBody>
          <a:bodyPr/>
          <a:lstStyle/>
          <a:p>
            <a:pPr>
              <a:buClr>
                <a:schemeClr val="tx2"/>
              </a:buClr>
            </a:pPr>
            <a:r>
              <a:rPr lang="en-US" altLang="en-US"/>
              <a:t>This was the major problem of the Pharisees. </a:t>
            </a:r>
            <a:r>
              <a:rPr lang="en-US" altLang="en-US" b="1"/>
              <a:t>(Mat 15:8-9 NKJV)</a:t>
            </a:r>
            <a:r>
              <a:rPr lang="en-US" altLang="en-US"/>
              <a:t>  </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t>Do Not Neglect the Heart!</a:t>
            </a:r>
          </a:p>
        </p:txBody>
      </p:sp>
      <p:sp>
        <p:nvSpPr>
          <p:cNvPr id="67587" name="Rectangle 3"/>
          <p:cNvSpPr>
            <a:spLocks noGrp="1" noChangeArrowheads="1"/>
          </p:cNvSpPr>
          <p:nvPr>
            <p:ph type="body" idx="1"/>
          </p:nvPr>
        </p:nvSpPr>
        <p:spPr>
          <a:noFill/>
          <a:ln/>
        </p:spPr>
        <p:txBody>
          <a:bodyPr/>
          <a:lstStyle/>
          <a:p>
            <a:pPr>
              <a:buClr>
                <a:schemeClr val="tx2"/>
              </a:buClr>
            </a:pPr>
            <a:r>
              <a:rPr lang="en-US" altLang="en-US"/>
              <a:t> </a:t>
            </a:r>
            <a:r>
              <a:rPr lang="en-US" altLang="en-US" b="1"/>
              <a:t>(Mat 15:8-9 NKJV)</a:t>
            </a:r>
            <a:r>
              <a:rPr lang="en-US" altLang="en-US"/>
              <a:t>  ‘These people draw near to Me with their mouth, And honor Me with their lips, </a:t>
            </a:r>
            <a:r>
              <a:rPr lang="en-US" altLang="en-US" u="sng"/>
              <a:t>But their heart is far from Me</a:t>
            </a:r>
            <a:r>
              <a:rPr lang="en-US" altLang="en-US"/>
              <a:t>. {9} And in vain they worship Me, Teaching as doctrines the commandments of men.’”</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t>Do Not Neglect the Heart!</a:t>
            </a:r>
          </a:p>
        </p:txBody>
      </p:sp>
      <p:sp>
        <p:nvSpPr>
          <p:cNvPr id="68611" name="Rectangle 3"/>
          <p:cNvSpPr>
            <a:spLocks noGrp="1" noChangeArrowheads="1"/>
          </p:cNvSpPr>
          <p:nvPr>
            <p:ph type="body" idx="1"/>
          </p:nvPr>
        </p:nvSpPr>
        <p:spPr>
          <a:noFill/>
          <a:ln/>
        </p:spPr>
        <p:txBody>
          <a:bodyPr/>
          <a:lstStyle/>
          <a:p>
            <a:pPr>
              <a:buClr>
                <a:schemeClr val="tx2"/>
              </a:buClr>
            </a:pPr>
            <a:r>
              <a:rPr lang="en-US" altLang="en-US"/>
              <a:t>Jesus contrasted their teachings with the will of God. </a:t>
            </a:r>
            <a:r>
              <a:rPr lang="en-US" altLang="en-US" b="1"/>
              <a:t>(Mat 5:21-22 NKJV)</a:t>
            </a:r>
            <a:r>
              <a:rPr lang="en-US" altLang="en-US"/>
              <a:t> </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t>Do Not Neglect the Heart!</a:t>
            </a:r>
          </a:p>
        </p:txBody>
      </p:sp>
      <p:sp>
        <p:nvSpPr>
          <p:cNvPr id="61443" name="Rectangle 3"/>
          <p:cNvSpPr>
            <a:spLocks noGrp="1" noChangeArrowheads="1"/>
          </p:cNvSpPr>
          <p:nvPr>
            <p:ph type="body" idx="1"/>
          </p:nvPr>
        </p:nvSpPr>
        <p:spPr>
          <a:noFill/>
          <a:ln/>
        </p:spPr>
        <p:txBody>
          <a:bodyPr/>
          <a:lstStyle/>
          <a:p>
            <a:pPr>
              <a:buClr>
                <a:schemeClr val="tx2"/>
              </a:buClr>
            </a:pPr>
            <a:r>
              <a:rPr lang="en-US" altLang="en-US" sz="2800" b="1"/>
              <a:t>(Mat 5:21-22 NKJV)</a:t>
            </a:r>
            <a:r>
              <a:rPr lang="en-US" altLang="en-US" sz="2800"/>
              <a:t>  “You have heard that it was said to those of old, ‘You shall not murder, and whoever murders will be in danger of the judgment.’ {22} “But I say to you that </a:t>
            </a:r>
            <a:r>
              <a:rPr lang="en-US" altLang="en-US" sz="2800" u="sng"/>
              <a:t>whoever is angry with his brother without a cause</a:t>
            </a:r>
            <a:r>
              <a:rPr lang="en-US" altLang="en-US" sz="2800"/>
              <a:t> shall be in danger of the judgment. And whoever says to his brother, ‘Raca!’ shall be in danger of the council. But whoever says, ‘You fool!’ </a:t>
            </a:r>
            <a:r>
              <a:rPr lang="en-US" altLang="en-US" sz="2800" u="sng"/>
              <a:t>shall be in danger of hell fire</a:t>
            </a:r>
            <a:r>
              <a:rPr lang="en-US" altLang="en-US" sz="2800"/>
              <a:t>.</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t>Do Not Neglect the Heart!</a:t>
            </a:r>
          </a:p>
        </p:txBody>
      </p:sp>
      <p:sp>
        <p:nvSpPr>
          <p:cNvPr id="62467" name="Rectangle 3"/>
          <p:cNvSpPr>
            <a:spLocks noGrp="1" noChangeArrowheads="1"/>
          </p:cNvSpPr>
          <p:nvPr>
            <p:ph type="body" idx="1"/>
          </p:nvPr>
        </p:nvSpPr>
        <p:spPr>
          <a:noFill/>
          <a:ln/>
        </p:spPr>
        <p:txBody>
          <a:bodyPr/>
          <a:lstStyle/>
          <a:p>
            <a:pPr>
              <a:buClr>
                <a:schemeClr val="tx2"/>
              </a:buClr>
            </a:pPr>
            <a:r>
              <a:rPr lang="en-US" altLang="en-US" b="1"/>
              <a:t>(Mat 5:43-44 NKJV)</a:t>
            </a:r>
            <a:r>
              <a:rPr lang="en-US" altLang="en-US"/>
              <a:t> {43} “You have heard that it was said, ‘</a:t>
            </a:r>
            <a:r>
              <a:rPr lang="en-US" altLang="en-US" u="sng"/>
              <a:t>You shall love your neighbor and hate your enemy</a:t>
            </a:r>
            <a:r>
              <a:rPr lang="en-US" altLang="en-US"/>
              <a:t>.’ {44} “But I say to you, </a:t>
            </a:r>
            <a:r>
              <a:rPr lang="en-US" altLang="en-US" u="sng"/>
              <a:t>love your enemies</a:t>
            </a:r>
            <a:r>
              <a:rPr lang="en-US" altLang="en-US"/>
              <a:t>, bless those who curse you, do good to those who hate you, and pray for those who spitefully use you and persecute you,</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t>Do Not Neglect the Heart!</a:t>
            </a:r>
          </a:p>
        </p:txBody>
      </p:sp>
      <p:sp>
        <p:nvSpPr>
          <p:cNvPr id="66563" name="Rectangle 3"/>
          <p:cNvSpPr>
            <a:spLocks noGrp="1" noChangeArrowheads="1"/>
          </p:cNvSpPr>
          <p:nvPr>
            <p:ph type="body" idx="1"/>
          </p:nvPr>
        </p:nvSpPr>
        <p:spPr>
          <a:noFill/>
          <a:ln/>
        </p:spPr>
        <p:txBody>
          <a:bodyPr/>
          <a:lstStyle/>
          <a:p>
            <a:pPr>
              <a:buClr>
                <a:schemeClr val="tx2"/>
              </a:buClr>
            </a:pPr>
            <a:r>
              <a:rPr lang="en-US" altLang="en-US"/>
              <a:t>The same result will occur today if we neglect to teach about the heart.</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t>Do Not Neglect the Heart!</a:t>
            </a:r>
          </a:p>
        </p:txBody>
      </p:sp>
      <p:sp>
        <p:nvSpPr>
          <p:cNvPr id="63491" name="Rectangle 3"/>
          <p:cNvSpPr>
            <a:spLocks noGrp="1" noChangeArrowheads="1"/>
          </p:cNvSpPr>
          <p:nvPr>
            <p:ph type="body" idx="1"/>
          </p:nvPr>
        </p:nvSpPr>
        <p:spPr>
          <a:noFill/>
          <a:ln/>
        </p:spPr>
        <p:txBody>
          <a:bodyPr/>
          <a:lstStyle/>
          <a:p>
            <a:pPr>
              <a:buClr>
                <a:schemeClr val="tx2"/>
              </a:buClr>
            </a:pPr>
            <a:r>
              <a:rPr lang="en-US" altLang="en-US"/>
              <a:t>What does it mean to be a Christian?</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t>Do Not Neglect the Heart!</a:t>
            </a:r>
          </a:p>
        </p:txBody>
      </p:sp>
      <p:sp>
        <p:nvSpPr>
          <p:cNvPr id="64515" name="Rectangle 3"/>
          <p:cNvSpPr>
            <a:spLocks noGrp="1" noChangeArrowheads="1"/>
          </p:cNvSpPr>
          <p:nvPr>
            <p:ph type="body" idx="1"/>
          </p:nvPr>
        </p:nvSpPr>
        <p:spPr>
          <a:noFill/>
          <a:ln/>
        </p:spPr>
        <p:txBody>
          <a:bodyPr/>
          <a:lstStyle/>
          <a:p>
            <a:pPr>
              <a:buClr>
                <a:schemeClr val="tx2"/>
              </a:buClr>
            </a:pPr>
            <a:r>
              <a:rPr lang="en-US" altLang="en-US"/>
              <a:t>What does it mean to be a Christian?</a:t>
            </a:r>
          </a:p>
          <a:p>
            <a:pPr>
              <a:buClr>
                <a:schemeClr val="tx2"/>
              </a:buClr>
            </a:pPr>
            <a:r>
              <a:rPr lang="en-US" altLang="en-US"/>
              <a:t>This is a sermon that I try to preach in every gospel meeting I hold.</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t>Do Not Neglect the Heart!</a:t>
            </a:r>
          </a:p>
        </p:txBody>
      </p:sp>
      <p:sp>
        <p:nvSpPr>
          <p:cNvPr id="65539" name="Rectangle 3"/>
          <p:cNvSpPr>
            <a:spLocks noGrp="1" noChangeArrowheads="1"/>
          </p:cNvSpPr>
          <p:nvPr>
            <p:ph type="body" idx="1"/>
          </p:nvPr>
        </p:nvSpPr>
        <p:spPr>
          <a:noFill/>
          <a:ln/>
        </p:spPr>
        <p:txBody>
          <a:bodyPr/>
          <a:lstStyle/>
          <a:p>
            <a:pPr>
              <a:buClr>
                <a:schemeClr val="tx2"/>
              </a:buClr>
            </a:pPr>
            <a:r>
              <a:rPr lang="en-US" altLang="en-US"/>
              <a:t>What does it mean to be a Christian?</a:t>
            </a:r>
          </a:p>
          <a:p>
            <a:pPr>
              <a:buClr>
                <a:schemeClr val="tx2"/>
              </a:buClr>
            </a:pPr>
            <a:r>
              <a:rPr lang="en-US" altLang="en-US"/>
              <a:t>This is a sermon that I try to preach in every gospel meeting I hold.</a:t>
            </a:r>
          </a:p>
          <a:p>
            <a:pPr>
              <a:buClr>
                <a:schemeClr val="tx2"/>
              </a:buClr>
            </a:pPr>
            <a:r>
              <a:rPr lang="en-US" altLang="en-US"/>
              <a:t>I believe that the subject of anger is a neglected subject!</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14339" name="Rectangle 3"/>
          <p:cNvSpPr>
            <a:spLocks noGrp="1" noChangeArrowheads="1"/>
          </p:cNvSpPr>
          <p:nvPr>
            <p:ph type="body" idx="1"/>
          </p:nvPr>
        </p:nvSpPr>
        <p:spPr>
          <a:noFill/>
          <a:ln/>
        </p:spPr>
        <p:txBody>
          <a:bodyPr/>
          <a:lstStyle/>
          <a:p>
            <a:pPr>
              <a:buClr>
                <a:schemeClr val="tx2"/>
              </a:buClr>
            </a:pPr>
            <a:r>
              <a:rPr lang="en-US" altLang="en-US">
                <a:effectLst/>
              </a:rPr>
              <a:t>How would you answer?</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89091" name="Rectangle 3"/>
          <p:cNvSpPr>
            <a:spLocks noGrp="1" noChangeArrowheads="1"/>
          </p:cNvSpPr>
          <p:nvPr>
            <p:ph type="body" idx="1"/>
          </p:nvPr>
        </p:nvSpPr>
        <p:spPr>
          <a:noFill/>
          <a:ln/>
        </p:spPr>
        <p:txBody>
          <a:bodyPr/>
          <a:lstStyle/>
          <a:p>
            <a:pPr>
              <a:buClr>
                <a:schemeClr val="tx2"/>
              </a:buClr>
            </a:pPr>
            <a:r>
              <a:rPr lang="en-US" altLang="en-US">
                <a:effectLst/>
              </a:rPr>
              <a:t>How would you answer?</a:t>
            </a:r>
          </a:p>
          <a:p>
            <a:pPr>
              <a:buClr>
                <a:schemeClr val="tx2"/>
              </a:buClr>
            </a:pPr>
            <a:r>
              <a:rPr lang="en-US" altLang="en-US">
                <a:effectLst/>
              </a:rPr>
              <a:t>Examples of approved anger.</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90115" name="Rectangle 3"/>
          <p:cNvSpPr>
            <a:spLocks noGrp="1" noChangeArrowheads="1"/>
          </p:cNvSpPr>
          <p:nvPr>
            <p:ph type="body" idx="1"/>
          </p:nvPr>
        </p:nvSpPr>
        <p:spPr>
          <a:noFill/>
          <a:ln/>
        </p:spPr>
        <p:txBody>
          <a:bodyPr/>
          <a:lstStyle/>
          <a:p>
            <a:pPr>
              <a:buClr>
                <a:schemeClr val="tx2"/>
              </a:buClr>
            </a:pPr>
            <a:r>
              <a:rPr lang="en-US" altLang="en-US">
                <a:effectLst/>
              </a:rPr>
              <a:t>How would you answer?</a:t>
            </a:r>
          </a:p>
          <a:p>
            <a:pPr>
              <a:buClr>
                <a:schemeClr val="tx2"/>
              </a:buClr>
            </a:pPr>
            <a:r>
              <a:rPr lang="en-US" altLang="en-US">
                <a:effectLst/>
              </a:rPr>
              <a:t>Examples of approved anger.</a:t>
            </a:r>
          </a:p>
          <a:p>
            <a:pPr>
              <a:buClr>
                <a:schemeClr val="tx2"/>
              </a:buClr>
            </a:pPr>
            <a:r>
              <a:rPr lang="en-US" altLang="en-US" b="1">
                <a:effectLst/>
              </a:rPr>
              <a:t>Jesus (Mark 3:5 NKJV)</a:t>
            </a:r>
            <a:r>
              <a:rPr lang="en-US" altLang="en-US">
                <a:effectLst/>
              </a:rPr>
              <a:t> </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91139" name="Rectangle 3"/>
          <p:cNvSpPr>
            <a:spLocks noGrp="1" noChangeArrowheads="1"/>
          </p:cNvSpPr>
          <p:nvPr>
            <p:ph type="body" idx="1"/>
          </p:nvPr>
        </p:nvSpPr>
        <p:spPr>
          <a:noFill/>
          <a:ln/>
        </p:spPr>
        <p:txBody>
          <a:bodyPr/>
          <a:lstStyle/>
          <a:p>
            <a:pPr>
              <a:buClr>
                <a:schemeClr val="tx2"/>
              </a:buClr>
            </a:pPr>
            <a:r>
              <a:rPr lang="en-US" altLang="en-US" b="1">
                <a:effectLst/>
              </a:rPr>
              <a:t>(Mark 3:5 NKJV)</a:t>
            </a:r>
            <a:r>
              <a:rPr lang="en-US" altLang="en-US">
                <a:effectLst/>
              </a:rPr>
              <a:t>  And when </a:t>
            </a:r>
            <a:r>
              <a:rPr lang="en-US" altLang="en-US" u="sng">
                <a:effectLst/>
              </a:rPr>
              <a:t>He had looked around at them with anger</a:t>
            </a:r>
            <a:r>
              <a:rPr lang="en-US" altLang="en-US">
                <a:effectLst/>
              </a:rPr>
              <a:t>, being grieved by the hardness of their hearts, He said to the man, “Stretch out your hand.” And he stretched it out, and his hand was restored as whole as the other.</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69635" name="Rectangle 3"/>
          <p:cNvSpPr>
            <a:spLocks noGrp="1" noChangeArrowheads="1"/>
          </p:cNvSpPr>
          <p:nvPr>
            <p:ph type="body" idx="1"/>
          </p:nvPr>
        </p:nvSpPr>
        <p:spPr>
          <a:noFill/>
          <a:ln/>
        </p:spPr>
        <p:txBody>
          <a:bodyPr/>
          <a:lstStyle/>
          <a:p>
            <a:pPr>
              <a:buClr>
                <a:schemeClr val="tx2"/>
              </a:buClr>
            </a:pPr>
            <a:r>
              <a:rPr lang="en-US" altLang="en-US" b="1">
                <a:effectLst/>
              </a:rPr>
              <a:t>God and Jesus (Heb 1:9 NKJV)</a:t>
            </a:r>
            <a:r>
              <a:rPr lang="en-US" altLang="en-US">
                <a:effectLst/>
              </a:rPr>
              <a:t> </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87043" name="Rectangle 3"/>
          <p:cNvSpPr>
            <a:spLocks noGrp="1" noChangeArrowheads="1"/>
          </p:cNvSpPr>
          <p:nvPr>
            <p:ph type="body" idx="1"/>
          </p:nvPr>
        </p:nvSpPr>
        <p:spPr>
          <a:noFill/>
          <a:ln/>
        </p:spPr>
        <p:txBody>
          <a:bodyPr/>
          <a:lstStyle/>
          <a:p>
            <a:pPr>
              <a:buClr>
                <a:schemeClr val="tx2"/>
              </a:buClr>
            </a:pPr>
            <a:r>
              <a:rPr lang="en-US" altLang="en-US" b="1">
                <a:effectLst/>
              </a:rPr>
              <a:t>(Heb 1:9 NKJV)</a:t>
            </a:r>
            <a:r>
              <a:rPr lang="en-US" altLang="en-US">
                <a:effectLst/>
              </a:rPr>
              <a:t>  You have loved righteousness and </a:t>
            </a:r>
            <a:r>
              <a:rPr lang="en-US" altLang="en-US" u="sng">
                <a:effectLst/>
              </a:rPr>
              <a:t>hated lawlessness</a:t>
            </a:r>
            <a:r>
              <a:rPr lang="en-US" altLang="en-US">
                <a:effectLst/>
              </a:rPr>
              <a:t>; Therefore God, Your God, has anointed You With the oil of gladness more than Your companions.”</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88067" name="Rectangle 3"/>
          <p:cNvSpPr>
            <a:spLocks noGrp="1" noChangeArrowheads="1"/>
          </p:cNvSpPr>
          <p:nvPr>
            <p:ph type="body" idx="1"/>
          </p:nvPr>
        </p:nvSpPr>
        <p:spPr>
          <a:noFill/>
          <a:ln/>
        </p:spPr>
        <p:txBody>
          <a:bodyPr/>
          <a:lstStyle/>
          <a:p>
            <a:pPr>
              <a:buClr>
                <a:schemeClr val="tx2"/>
              </a:buClr>
            </a:pPr>
            <a:r>
              <a:rPr lang="en-US" altLang="en-US" b="1">
                <a:effectLst/>
              </a:rPr>
              <a:t>You and I (Eph 4:26-27 NKJV)</a:t>
            </a:r>
            <a:r>
              <a:rPr lang="en-US" altLang="en-US">
                <a:effectLst/>
              </a:rPr>
              <a:t> </a:t>
            </a:r>
            <a:endParaRPr lang="en-US" altLang="en-US" b="1">
              <a:effectLst/>
            </a:endParaRP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0659" name="Rectangle 3"/>
          <p:cNvSpPr>
            <a:spLocks noGrp="1" noChangeArrowheads="1"/>
          </p:cNvSpPr>
          <p:nvPr>
            <p:ph type="body" idx="1"/>
          </p:nvPr>
        </p:nvSpPr>
        <p:spPr>
          <a:noFill/>
          <a:ln/>
        </p:spPr>
        <p:txBody>
          <a:bodyPr/>
          <a:lstStyle/>
          <a:p>
            <a:pPr>
              <a:buClr>
                <a:schemeClr val="tx2"/>
              </a:buClr>
            </a:pPr>
            <a:r>
              <a:rPr lang="en-US" altLang="en-US" b="1">
                <a:effectLst/>
              </a:rPr>
              <a:t>(Eph 4:26-27 NKJV)</a:t>
            </a:r>
            <a:r>
              <a:rPr lang="en-US" altLang="en-US">
                <a:effectLst/>
              </a:rPr>
              <a:t>  “</a:t>
            </a:r>
            <a:r>
              <a:rPr lang="en-US" altLang="en-US" u="sng">
                <a:effectLst/>
              </a:rPr>
              <a:t>Be angry, and do not sin</a:t>
            </a:r>
            <a:r>
              <a:rPr lang="en-US" altLang="en-US">
                <a:effectLst/>
              </a:rPr>
              <a:t>”: do not let the sun go down on your wrath, {27} </a:t>
            </a:r>
            <a:r>
              <a:rPr lang="en-US" altLang="en-US" u="sng">
                <a:effectLst/>
              </a:rPr>
              <a:t>nor give place to the devil</a:t>
            </a:r>
            <a:r>
              <a:rPr lang="en-US" altLang="en-US">
                <a:effectLst/>
              </a:rPr>
              <a:t>.</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83971" name="Rectangle 3"/>
          <p:cNvSpPr>
            <a:spLocks noGrp="1" noChangeArrowheads="1"/>
          </p:cNvSpPr>
          <p:nvPr>
            <p:ph type="body" idx="1"/>
          </p:nvPr>
        </p:nvSpPr>
        <p:spPr>
          <a:noFill/>
          <a:ln/>
        </p:spPr>
        <p:txBody>
          <a:bodyPr/>
          <a:lstStyle/>
          <a:p>
            <a:pPr>
              <a:buClr>
                <a:schemeClr val="tx2"/>
              </a:buClr>
            </a:pPr>
            <a:r>
              <a:rPr lang="en-US" altLang="en-US">
                <a:effectLst/>
              </a:rPr>
              <a:t>Anger becomes a sin when it leads us away from obeying the will of 	God, that is when it becomes our master.</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84995" name="Rectangle 3"/>
          <p:cNvSpPr>
            <a:spLocks noGrp="1" noChangeArrowheads="1"/>
          </p:cNvSpPr>
          <p:nvPr>
            <p:ph type="body" idx="1"/>
          </p:nvPr>
        </p:nvSpPr>
        <p:spPr>
          <a:noFill/>
          <a:ln/>
        </p:spPr>
        <p:txBody>
          <a:bodyPr/>
          <a:lstStyle/>
          <a:p>
            <a:pPr>
              <a:buClr>
                <a:schemeClr val="tx2"/>
              </a:buClr>
            </a:pPr>
            <a:r>
              <a:rPr lang="en-US" altLang="en-US">
                <a:effectLst/>
              </a:rPr>
              <a:t>Anger becomes a sin when it leads us away from obeying the will of 	God, that is when it becomes our master.</a:t>
            </a:r>
          </a:p>
          <a:p>
            <a:pPr>
              <a:buClr>
                <a:schemeClr val="tx2"/>
              </a:buClr>
            </a:pPr>
            <a:r>
              <a:rPr lang="en-US" altLang="en-US">
                <a:effectLst/>
              </a:rPr>
              <a:t>The seriousness of unchecked anger.</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86019" name="Rectangle 3"/>
          <p:cNvSpPr>
            <a:spLocks noGrp="1" noChangeArrowheads="1"/>
          </p:cNvSpPr>
          <p:nvPr>
            <p:ph type="body" idx="1"/>
          </p:nvPr>
        </p:nvSpPr>
        <p:spPr>
          <a:noFill/>
          <a:ln/>
        </p:spPr>
        <p:txBody>
          <a:bodyPr/>
          <a:lstStyle/>
          <a:p>
            <a:pPr>
              <a:buClr>
                <a:schemeClr val="tx2"/>
              </a:buClr>
            </a:pPr>
            <a:r>
              <a:rPr lang="en-US" altLang="en-US">
                <a:effectLst/>
              </a:rPr>
              <a:t>Many brethren treat this as a “small” fault. a “fleabite” so to speak. Some joke and laugh about their anger. </a:t>
            </a:r>
            <a:r>
              <a:rPr lang="en-US" altLang="en-US" b="1">
                <a:effectLst/>
              </a:rPr>
              <a:t>(1 John 3:15 NKJV)</a:t>
            </a:r>
            <a:endParaRPr lang="en-US" altLang="en-US" b="1" i="1">
              <a:effectLst/>
            </a:endParaRP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1683" name="Rectangle 3"/>
          <p:cNvSpPr>
            <a:spLocks noGrp="1" noChangeArrowheads="1"/>
          </p:cNvSpPr>
          <p:nvPr>
            <p:ph type="body" idx="1"/>
          </p:nvPr>
        </p:nvSpPr>
        <p:spPr>
          <a:noFill/>
          <a:ln/>
        </p:spPr>
        <p:txBody>
          <a:bodyPr/>
          <a:lstStyle/>
          <a:p>
            <a:pPr>
              <a:buClr>
                <a:schemeClr val="tx2"/>
              </a:buClr>
            </a:pPr>
            <a:r>
              <a:rPr lang="en-US" altLang="en-US" b="1">
                <a:effectLst/>
              </a:rPr>
              <a:t>(1 John 3:15 NKJV)</a:t>
            </a:r>
            <a:r>
              <a:rPr lang="en-US" altLang="en-US">
                <a:effectLst/>
              </a:rPr>
              <a:t>  Whoever hates his brother is a murderer, and you know that </a:t>
            </a:r>
            <a:r>
              <a:rPr lang="en-US" altLang="en-US" u="sng">
                <a:effectLst/>
              </a:rPr>
              <a:t>no murderer has eternal life abiding in him</a:t>
            </a:r>
            <a:r>
              <a:rPr lang="en-US" altLang="en-US">
                <a:effectLst/>
              </a:rPr>
              <a:t>.</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82947" name="Rectangle 3"/>
          <p:cNvSpPr>
            <a:spLocks noGrp="1" noChangeArrowheads="1"/>
          </p:cNvSpPr>
          <p:nvPr>
            <p:ph type="body" idx="1"/>
          </p:nvPr>
        </p:nvSpPr>
        <p:spPr>
          <a:noFill/>
          <a:ln/>
        </p:spPr>
        <p:txBody>
          <a:bodyPr/>
          <a:lstStyle/>
          <a:p>
            <a:pPr>
              <a:buClr>
                <a:schemeClr val="tx2"/>
              </a:buClr>
            </a:pPr>
            <a:r>
              <a:rPr lang="en-US" altLang="en-US">
                <a:effectLst/>
              </a:rPr>
              <a:t>This one has no eternal life abiding in him! Are you 	listening? </a:t>
            </a:r>
            <a:r>
              <a:rPr lang="en-US" altLang="en-US" b="1">
                <a:effectLst/>
              </a:rPr>
              <a:t>(Gal 5:19-21 NKJV)</a:t>
            </a:r>
            <a:endParaRPr lang="en-US" altLang="en-US" b="1" i="1">
              <a:effectLst/>
            </a:endParaRP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2707" name="Rectangle 3"/>
          <p:cNvSpPr>
            <a:spLocks noGrp="1" noChangeArrowheads="1"/>
          </p:cNvSpPr>
          <p:nvPr>
            <p:ph type="body" idx="1"/>
          </p:nvPr>
        </p:nvSpPr>
        <p:spPr>
          <a:noFill/>
          <a:ln/>
        </p:spPr>
        <p:txBody>
          <a:bodyPr/>
          <a:lstStyle/>
          <a:p>
            <a:pPr>
              <a:buClr>
                <a:schemeClr val="tx2"/>
              </a:buClr>
            </a:pPr>
            <a:r>
              <a:rPr lang="en-US" altLang="en-US" sz="2800" b="1">
                <a:effectLst/>
              </a:rPr>
              <a:t>(Gal 5:19-21 NKJV)</a:t>
            </a:r>
            <a:r>
              <a:rPr lang="en-US" altLang="en-US" sz="2800">
                <a:effectLst/>
              </a:rPr>
              <a:t>  Now the works of the flesh are evident, which are: adultery, fornication, uncleanness, lewdness, {20} idolatry, sorcery, </a:t>
            </a:r>
            <a:r>
              <a:rPr lang="en-US" altLang="en-US" sz="2800" u="sng">
                <a:effectLst/>
              </a:rPr>
              <a:t>hatred, contentions, jealousies, outbursts of wrath, selfish ambitions, dissensions</a:t>
            </a:r>
            <a:r>
              <a:rPr lang="en-US" altLang="en-US" sz="2800">
                <a:effectLst/>
              </a:rPr>
              <a:t>, heresies, {21} envy, murders, drunkenness, revelries, and the like; of which I tell you beforehand, just as I also told you in time past, that those who practice such things will not inherit the kingdom of God.</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3731" name="Rectangle 3"/>
          <p:cNvSpPr>
            <a:spLocks noGrp="1" noChangeArrowheads="1"/>
          </p:cNvSpPr>
          <p:nvPr>
            <p:ph type="body" idx="1"/>
          </p:nvPr>
        </p:nvSpPr>
        <p:spPr>
          <a:noFill/>
          <a:ln/>
        </p:spPr>
        <p:txBody>
          <a:bodyPr/>
          <a:lstStyle/>
          <a:p>
            <a:pPr>
              <a:buClr>
                <a:schemeClr val="tx2"/>
              </a:buClr>
            </a:pPr>
            <a:r>
              <a:rPr lang="en-US" altLang="en-US">
                <a:effectLst/>
              </a:rPr>
              <a:t>Compare the “anger family” with the surrounding works of the flesh. Why do                we minimize it, God doesn’t!</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9875" name="Rectangle 3"/>
          <p:cNvSpPr>
            <a:spLocks noGrp="1" noChangeArrowheads="1"/>
          </p:cNvSpPr>
          <p:nvPr>
            <p:ph type="body" idx="1"/>
          </p:nvPr>
        </p:nvSpPr>
        <p:spPr>
          <a:noFill/>
          <a:ln/>
        </p:spPr>
        <p:txBody>
          <a:bodyPr/>
          <a:lstStyle/>
          <a:p>
            <a:pPr>
              <a:buClr>
                <a:schemeClr val="tx2"/>
              </a:buClr>
            </a:pPr>
            <a:r>
              <a:rPr lang="en-US" altLang="en-US">
                <a:effectLst/>
              </a:rPr>
              <a:t>Compare the “anger family” with the surrounding works of the flesh. Why do                we minimize it? God doesn’t!</a:t>
            </a:r>
          </a:p>
          <a:p>
            <a:pPr>
              <a:buClr>
                <a:schemeClr val="tx2"/>
              </a:buClr>
            </a:pPr>
            <a:r>
              <a:rPr lang="en-US" altLang="en-US">
                <a:effectLst/>
              </a:rPr>
              <a:t>Anger is a powerful force that must be tamed by God!</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80899" name="Rectangle 3"/>
          <p:cNvSpPr>
            <a:spLocks noGrp="1" noChangeArrowheads="1"/>
          </p:cNvSpPr>
          <p:nvPr>
            <p:ph type="body" idx="1"/>
          </p:nvPr>
        </p:nvSpPr>
        <p:spPr>
          <a:noFill/>
          <a:ln/>
        </p:spPr>
        <p:txBody>
          <a:bodyPr/>
          <a:lstStyle/>
          <a:p>
            <a:pPr>
              <a:buClr>
                <a:schemeClr val="tx2"/>
              </a:buClr>
            </a:pPr>
            <a:r>
              <a:rPr lang="en-US" altLang="en-US">
                <a:effectLst/>
              </a:rPr>
              <a:t>Compare the “anger family” with the surrounding works of the flesh. Why do                we minimize it, God doesn’t!</a:t>
            </a:r>
          </a:p>
          <a:p>
            <a:pPr>
              <a:buClr>
                <a:schemeClr val="tx2"/>
              </a:buClr>
            </a:pPr>
            <a:r>
              <a:rPr lang="en-US" altLang="en-US">
                <a:effectLst/>
              </a:rPr>
              <a:t>Anger is a powerful force that must be tamed by God!</a:t>
            </a:r>
          </a:p>
          <a:p>
            <a:pPr>
              <a:buClr>
                <a:schemeClr val="tx2"/>
              </a:buClr>
            </a:pPr>
            <a:r>
              <a:rPr lang="en-US" altLang="en-US">
                <a:effectLst/>
              </a:rPr>
              <a:t>Who is a strong man? </a:t>
            </a:r>
            <a:r>
              <a:rPr lang="en-US" altLang="en-US" b="1">
                <a:effectLst/>
              </a:rPr>
              <a:t>(Prov 16:32 NKJV)</a:t>
            </a:r>
            <a:endParaRPr lang="en-US" altLang="en-US">
              <a:effectLst/>
            </a:endParaRP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81923" name="Rectangle 3"/>
          <p:cNvSpPr>
            <a:spLocks noGrp="1" noChangeArrowheads="1"/>
          </p:cNvSpPr>
          <p:nvPr>
            <p:ph type="body" idx="1"/>
          </p:nvPr>
        </p:nvSpPr>
        <p:spPr>
          <a:noFill/>
          <a:ln/>
        </p:spPr>
        <p:txBody>
          <a:bodyPr/>
          <a:lstStyle/>
          <a:p>
            <a:pPr>
              <a:buClr>
                <a:schemeClr val="tx2"/>
              </a:buClr>
            </a:pPr>
            <a:r>
              <a:rPr lang="en-US" altLang="en-US" b="1">
                <a:effectLst/>
              </a:rPr>
              <a:t>(Prov 16:32 NKJV)</a:t>
            </a:r>
            <a:r>
              <a:rPr lang="en-US" altLang="en-US">
                <a:effectLst/>
              </a:rPr>
              <a:t>  He who is </a:t>
            </a:r>
            <a:r>
              <a:rPr lang="en-US" altLang="en-US" u="sng">
                <a:effectLst/>
              </a:rPr>
              <a:t>slow to anger</a:t>
            </a:r>
            <a:r>
              <a:rPr lang="en-US" altLang="en-US">
                <a:effectLst/>
              </a:rPr>
              <a:t> is better than the mighty, And </a:t>
            </a:r>
            <a:r>
              <a:rPr lang="en-US" altLang="en-US" u="sng">
                <a:effectLst/>
              </a:rPr>
              <a:t>he who rules his spirit</a:t>
            </a:r>
            <a:r>
              <a:rPr lang="en-US" altLang="en-US">
                <a:effectLst/>
              </a:rPr>
              <a:t> than he who takes a city.</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4755" name="Rectangle 3"/>
          <p:cNvSpPr>
            <a:spLocks noGrp="1" noChangeArrowheads="1"/>
          </p:cNvSpPr>
          <p:nvPr>
            <p:ph type="body" idx="1"/>
          </p:nvPr>
        </p:nvSpPr>
        <p:spPr>
          <a:noFill/>
          <a:ln/>
        </p:spPr>
        <p:txBody>
          <a:bodyPr/>
          <a:lstStyle/>
          <a:p>
            <a:pPr>
              <a:buClr>
                <a:schemeClr val="tx2"/>
              </a:buClr>
            </a:pPr>
            <a:r>
              <a:rPr lang="en-US" altLang="en-US">
                <a:effectLst/>
              </a:rPr>
              <a:t>How many strong men have destroyed themselves by anger? </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6803" name="Rectangle 3"/>
          <p:cNvSpPr>
            <a:spLocks noGrp="1" noChangeArrowheads="1"/>
          </p:cNvSpPr>
          <p:nvPr>
            <p:ph type="body" idx="1"/>
          </p:nvPr>
        </p:nvSpPr>
        <p:spPr>
          <a:noFill/>
          <a:ln/>
        </p:spPr>
        <p:txBody>
          <a:bodyPr/>
          <a:lstStyle/>
          <a:p>
            <a:pPr>
              <a:buClr>
                <a:schemeClr val="tx2"/>
              </a:buClr>
            </a:pPr>
            <a:r>
              <a:rPr lang="en-US" altLang="en-US">
                <a:effectLst/>
              </a:rPr>
              <a:t>How many strong men have destroyed themselves by anger? </a:t>
            </a:r>
          </a:p>
          <a:p>
            <a:pPr>
              <a:buClr>
                <a:schemeClr val="tx2"/>
              </a:buClr>
            </a:pPr>
            <a:r>
              <a:rPr lang="en-US" altLang="en-US">
                <a:effectLst/>
              </a:rPr>
              <a:t>Example: Woody Hayes, Billy Martin, those with drug and alcohol problems.</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7827" name="Rectangle 3"/>
          <p:cNvSpPr>
            <a:spLocks noGrp="1" noChangeArrowheads="1"/>
          </p:cNvSpPr>
          <p:nvPr>
            <p:ph type="body" idx="1"/>
          </p:nvPr>
        </p:nvSpPr>
        <p:spPr>
          <a:noFill/>
          <a:ln/>
        </p:spPr>
        <p:txBody>
          <a:bodyPr/>
          <a:lstStyle/>
          <a:p>
            <a:pPr>
              <a:buClr>
                <a:schemeClr val="tx2"/>
              </a:buClr>
            </a:pPr>
            <a:r>
              <a:rPr lang="en-US" altLang="en-US">
                <a:effectLst/>
              </a:rPr>
              <a:t>How many strong men have destroyed themselves by anger? </a:t>
            </a:r>
          </a:p>
          <a:p>
            <a:pPr>
              <a:buClr>
                <a:schemeClr val="tx2"/>
              </a:buClr>
            </a:pPr>
            <a:r>
              <a:rPr lang="en-US" altLang="en-US">
                <a:effectLst/>
              </a:rPr>
              <a:t>Example: Woody Hayes, Billy Martin, those with drug and alcohol problems.</a:t>
            </a:r>
          </a:p>
          <a:p>
            <a:pPr>
              <a:buClr>
                <a:schemeClr val="tx2"/>
              </a:buClr>
            </a:pPr>
            <a:r>
              <a:rPr lang="en-US" altLang="en-US">
                <a:effectLst/>
              </a:rPr>
              <a:t>The fall of Moses </a:t>
            </a:r>
            <a:r>
              <a:rPr lang="en-US" altLang="en-US" b="1">
                <a:effectLst/>
              </a:rPr>
              <a:t>(Psa 106:32-33 NKJV)</a:t>
            </a:r>
            <a:endParaRPr lang="en-US" altLang="en-US">
              <a:effectLst/>
            </a:endParaRP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8851" name="Rectangle 3"/>
          <p:cNvSpPr>
            <a:spLocks noGrp="1" noChangeArrowheads="1"/>
          </p:cNvSpPr>
          <p:nvPr>
            <p:ph type="body" idx="1"/>
          </p:nvPr>
        </p:nvSpPr>
        <p:spPr>
          <a:noFill/>
          <a:ln/>
        </p:spPr>
        <p:txBody>
          <a:bodyPr/>
          <a:lstStyle/>
          <a:p>
            <a:pPr>
              <a:buClr>
                <a:schemeClr val="tx2"/>
              </a:buClr>
            </a:pPr>
            <a:r>
              <a:rPr lang="en-US" altLang="en-US" b="1">
                <a:effectLst/>
              </a:rPr>
              <a:t>(Psa 106:32-33 NKJV)</a:t>
            </a:r>
            <a:r>
              <a:rPr lang="en-US" altLang="en-US">
                <a:effectLst/>
              </a:rPr>
              <a:t>  They angered Him also at the waters of strife, So that it went ill with Moses on account of them; {33} Because they rebelled against His Spirit, So that he </a:t>
            </a:r>
            <a:r>
              <a:rPr lang="en-US" altLang="en-US" b="1">
                <a:effectLst/>
              </a:rPr>
              <a:t>spoke rashly with his lips</a:t>
            </a:r>
            <a:r>
              <a:rPr lang="en-US" altLang="en-US">
                <a:effectLst/>
              </a:rPr>
              <a:t>.</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Is Anger a Sin?</a:t>
            </a:r>
            <a:endParaRPr lang="en-US" altLang="en-US" sz="4800">
              <a:effectLst/>
            </a:endParaRPr>
          </a:p>
        </p:txBody>
      </p:sp>
      <p:sp>
        <p:nvSpPr>
          <p:cNvPr id="75779" name="Rectangle 3"/>
          <p:cNvSpPr>
            <a:spLocks noGrp="1" noChangeArrowheads="1"/>
          </p:cNvSpPr>
          <p:nvPr>
            <p:ph type="body" idx="1"/>
          </p:nvPr>
        </p:nvSpPr>
        <p:spPr>
          <a:noFill/>
          <a:ln/>
        </p:spPr>
        <p:txBody>
          <a:bodyPr/>
          <a:lstStyle/>
          <a:p>
            <a:pPr>
              <a:buClr>
                <a:schemeClr val="tx2"/>
              </a:buClr>
            </a:pPr>
            <a:r>
              <a:rPr lang="en-US" altLang="en-US">
                <a:effectLst/>
              </a:rPr>
              <a:t>I have seen untold tragedies caused by a moment of anger.</a:t>
            </a:r>
            <a:endParaRPr lang="en-US" altLang="en-US" b="1" i="1">
              <a:effectLst/>
            </a:endParaRP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32771" name="Rectangle 3"/>
          <p:cNvSpPr>
            <a:spLocks noGrp="1" noChangeArrowheads="1"/>
          </p:cNvSpPr>
          <p:nvPr>
            <p:ph type="body" idx="1"/>
          </p:nvPr>
        </p:nvSpPr>
        <p:spPr>
          <a:noFill/>
          <a:ln/>
        </p:spPr>
        <p:txBody>
          <a:bodyPr/>
          <a:lstStyle/>
          <a:p>
            <a:pPr>
              <a:buClr>
                <a:schemeClr val="tx2"/>
              </a:buClr>
            </a:pPr>
            <a:r>
              <a:rPr lang="en-US" altLang="en-US">
                <a:effectLst/>
              </a:rPr>
              <a:t>Those with the greatest problem with anger, often do not see it.</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104451" name="Rectangle 3"/>
          <p:cNvSpPr>
            <a:spLocks noGrp="1" noChangeArrowheads="1"/>
          </p:cNvSpPr>
          <p:nvPr>
            <p:ph type="body" idx="1"/>
          </p:nvPr>
        </p:nvSpPr>
        <p:spPr>
          <a:noFill/>
          <a:ln/>
        </p:spPr>
        <p:txBody>
          <a:bodyPr/>
          <a:lstStyle/>
          <a:p>
            <a:pPr>
              <a:buClr>
                <a:schemeClr val="tx2"/>
              </a:buClr>
            </a:pPr>
            <a:r>
              <a:rPr lang="en-US" altLang="en-US">
                <a:effectLst/>
              </a:rPr>
              <a:t>Those with the greatest problem with anger, often do not see it.</a:t>
            </a:r>
          </a:p>
          <a:p>
            <a:pPr>
              <a:buClr>
                <a:schemeClr val="tx2"/>
              </a:buClr>
            </a:pPr>
            <a:r>
              <a:rPr lang="en-US" altLang="en-US">
                <a:effectLst/>
              </a:rPr>
              <a:t>Example: The man who had his driveway blocked.</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105475" name="Rectangle 3"/>
          <p:cNvSpPr>
            <a:spLocks noGrp="1" noChangeArrowheads="1"/>
          </p:cNvSpPr>
          <p:nvPr>
            <p:ph type="body" idx="1"/>
          </p:nvPr>
        </p:nvSpPr>
        <p:spPr>
          <a:noFill/>
          <a:ln/>
        </p:spPr>
        <p:txBody>
          <a:bodyPr/>
          <a:lstStyle/>
          <a:p>
            <a:pPr>
              <a:buClr>
                <a:schemeClr val="tx2"/>
              </a:buClr>
            </a:pPr>
            <a:r>
              <a:rPr lang="en-US" altLang="en-US">
                <a:effectLst/>
              </a:rPr>
              <a:t>Those with the greatest problem with anger, often do not see it.</a:t>
            </a:r>
          </a:p>
          <a:p>
            <a:pPr>
              <a:buClr>
                <a:schemeClr val="tx2"/>
              </a:buClr>
            </a:pPr>
            <a:r>
              <a:rPr lang="en-US" altLang="en-US">
                <a:effectLst/>
              </a:rPr>
              <a:t>Example: The man who had his driveway blocked.</a:t>
            </a:r>
          </a:p>
          <a:p>
            <a:pPr>
              <a:buClr>
                <a:schemeClr val="tx2"/>
              </a:buClr>
            </a:pPr>
            <a:r>
              <a:rPr lang="en-US" altLang="en-US">
                <a:effectLst/>
              </a:rPr>
              <a:t>Many try to bury or deny their anger.</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106499" name="Rectangle 3"/>
          <p:cNvSpPr>
            <a:spLocks noGrp="1" noChangeArrowheads="1"/>
          </p:cNvSpPr>
          <p:nvPr>
            <p:ph type="body" idx="1"/>
          </p:nvPr>
        </p:nvSpPr>
        <p:spPr>
          <a:noFill/>
          <a:ln/>
        </p:spPr>
        <p:txBody>
          <a:bodyPr/>
          <a:lstStyle/>
          <a:p>
            <a:pPr>
              <a:buClr>
                <a:schemeClr val="tx2"/>
              </a:buClr>
            </a:pPr>
            <a:r>
              <a:rPr lang="en-US" altLang="en-US" sz="3000" dirty="0">
                <a:effectLst/>
              </a:rPr>
              <a:t>Those with the greatest problem with anger, often do not see it.</a:t>
            </a:r>
          </a:p>
          <a:p>
            <a:pPr>
              <a:buClr>
                <a:schemeClr val="tx2"/>
              </a:buClr>
            </a:pPr>
            <a:r>
              <a:rPr lang="en-US" altLang="en-US" sz="3000" dirty="0">
                <a:effectLst/>
              </a:rPr>
              <a:t>Example: The man who had his driveway blocked.</a:t>
            </a:r>
          </a:p>
          <a:p>
            <a:pPr>
              <a:buClr>
                <a:schemeClr val="tx2"/>
              </a:buClr>
            </a:pPr>
            <a:r>
              <a:rPr lang="en-US" altLang="en-US" sz="3000" dirty="0">
                <a:effectLst/>
              </a:rPr>
              <a:t>Many try to bury or deny their anger.</a:t>
            </a:r>
          </a:p>
          <a:p>
            <a:pPr>
              <a:buClr>
                <a:schemeClr val="tx2"/>
              </a:buClr>
            </a:pPr>
            <a:r>
              <a:rPr lang="en-US" altLang="en-US" sz="3000" dirty="0">
                <a:effectLst/>
              </a:rPr>
              <a:t>Let me warn you plainly, if you do not properly deal with anger there will be                problems that will only grow. If you bury </a:t>
            </a:r>
            <a:r>
              <a:rPr lang="en-US" altLang="en-US" sz="3000" dirty="0" smtClean="0">
                <a:effectLst/>
              </a:rPr>
              <a:t>anger, </a:t>
            </a:r>
            <a:r>
              <a:rPr lang="en-US" altLang="en-US" sz="3000" dirty="0">
                <a:effectLst/>
              </a:rPr>
              <a:t>there will always be a resurrection!</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92163" name="Rectangle 3"/>
          <p:cNvSpPr>
            <a:spLocks noGrp="1" noChangeArrowheads="1"/>
          </p:cNvSpPr>
          <p:nvPr>
            <p:ph type="body" idx="1"/>
          </p:nvPr>
        </p:nvSpPr>
        <p:spPr>
          <a:noFill/>
          <a:ln/>
        </p:spPr>
        <p:txBody>
          <a:bodyPr/>
          <a:lstStyle/>
          <a:p>
            <a:pPr>
              <a:buClr>
                <a:schemeClr val="tx2"/>
              </a:buClr>
            </a:pPr>
            <a:r>
              <a:rPr lang="en-US" altLang="en-US">
                <a:effectLst/>
              </a:rPr>
              <a:t>The first step to defeating anger is to recognize it.</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101379" name="Rectangle 3"/>
          <p:cNvSpPr>
            <a:spLocks noGrp="1" noChangeArrowheads="1"/>
          </p:cNvSpPr>
          <p:nvPr>
            <p:ph type="body" idx="1"/>
          </p:nvPr>
        </p:nvSpPr>
        <p:spPr>
          <a:noFill/>
          <a:ln/>
        </p:spPr>
        <p:txBody>
          <a:bodyPr/>
          <a:lstStyle/>
          <a:p>
            <a:pPr>
              <a:buClr>
                <a:schemeClr val="tx2"/>
              </a:buClr>
            </a:pPr>
            <a:r>
              <a:rPr lang="en-US" altLang="en-US">
                <a:effectLst/>
              </a:rPr>
              <a:t>People express anger in different ways.</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102403" name="Rectangle 3"/>
          <p:cNvSpPr>
            <a:spLocks noGrp="1" noChangeArrowheads="1"/>
          </p:cNvSpPr>
          <p:nvPr>
            <p:ph type="body" idx="1"/>
          </p:nvPr>
        </p:nvSpPr>
        <p:spPr>
          <a:noFill/>
          <a:ln/>
        </p:spPr>
        <p:txBody>
          <a:bodyPr/>
          <a:lstStyle/>
          <a:p>
            <a:pPr>
              <a:buClr>
                <a:schemeClr val="tx2"/>
              </a:buClr>
            </a:pPr>
            <a:r>
              <a:rPr lang="en-US" altLang="en-US">
                <a:effectLst/>
              </a:rPr>
              <a:t>People express anger in different ways.</a:t>
            </a:r>
          </a:p>
          <a:p>
            <a:pPr>
              <a:buClr>
                <a:schemeClr val="tx2"/>
              </a:buClr>
            </a:pPr>
            <a:r>
              <a:rPr lang="en-US" altLang="en-US" b="1" i="1">
                <a:effectLst/>
              </a:rPr>
              <a:t>Active and Strong expressions</a:t>
            </a:r>
            <a:r>
              <a:rPr lang="en-US" altLang="en-US">
                <a:effectLst/>
              </a:rPr>
              <a:t>: Murder, suicide, physical violence, physical damage, bullying, cursing.</a:t>
            </a:r>
          </a:p>
        </p:txBody>
      </p:sp>
    </p:spTree>
  </p:cSld>
  <p:clrMapOvr>
    <a:overrideClrMapping bg1="dk2" tx1="lt1" bg2="dk1" tx2="lt2" accent1="accent1" accent2="accent2" accent3="accent3" accent4="accent4" accent5="accent5" accent6="accent6" hlink="hlink" folHlink="folHlink"/>
  </p:clrMapOvr>
  <p:transition>
    <p:checke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103427" name="Rectangle 3"/>
          <p:cNvSpPr>
            <a:spLocks noGrp="1" noChangeArrowheads="1"/>
          </p:cNvSpPr>
          <p:nvPr>
            <p:ph type="body" idx="1"/>
          </p:nvPr>
        </p:nvSpPr>
        <p:spPr>
          <a:noFill/>
          <a:ln/>
        </p:spPr>
        <p:txBody>
          <a:bodyPr/>
          <a:lstStyle/>
          <a:p>
            <a:pPr>
              <a:buClr>
                <a:schemeClr val="tx2"/>
              </a:buClr>
            </a:pPr>
            <a:r>
              <a:rPr lang="en-US" altLang="en-US">
                <a:effectLst/>
              </a:rPr>
              <a:t>People express anger in different ways.</a:t>
            </a:r>
          </a:p>
          <a:p>
            <a:pPr>
              <a:buClr>
                <a:schemeClr val="tx2"/>
              </a:buClr>
            </a:pPr>
            <a:r>
              <a:rPr lang="en-US" altLang="en-US" b="1" i="1">
                <a:effectLst/>
              </a:rPr>
              <a:t>Active and Strong expressions</a:t>
            </a:r>
            <a:r>
              <a:rPr lang="en-US" altLang="en-US">
                <a:effectLst/>
              </a:rPr>
              <a:t>: Murder, suicide, physical violence, physical damage, bullying, cursing.</a:t>
            </a:r>
          </a:p>
          <a:p>
            <a:pPr>
              <a:buClr>
                <a:schemeClr val="tx2"/>
              </a:buClr>
            </a:pPr>
            <a:r>
              <a:rPr lang="en-US" altLang="en-US" b="1" i="1">
                <a:effectLst/>
              </a:rPr>
              <a:t>Not as Strong expressions</a:t>
            </a:r>
            <a:r>
              <a:rPr lang="en-US" altLang="en-US">
                <a:effectLst/>
              </a:rPr>
              <a:t>: Slander, ostracize others, provoking others,  	    humiliate others.</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93187" name="Rectangle 3"/>
          <p:cNvSpPr>
            <a:spLocks noGrp="1" noChangeArrowheads="1"/>
          </p:cNvSpPr>
          <p:nvPr>
            <p:ph type="body" idx="1"/>
          </p:nvPr>
        </p:nvSpPr>
        <p:spPr>
          <a:noFill/>
          <a:ln/>
        </p:spPr>
        <p:txBody>
          <a:bodyPr/>
          <a:lstStyle/>
          <a:p>
            <a:pPr>
              <a:buClr>
                <a:schemeClr val="tx2"/>
              </a:buClr>
            </a:pPr>
            <a:r>
              <a:rPr lang="en-US" altLang="en-US" b="1" i="1">
                <a:effectLst/>
              </a:rPr>
              <a:t>More Subtle expressions</a:t>
            </a:r>
            <a:r>
              <a:rPr lang="en-US" altLang="en-US">
                <a:effectLst/>
              </a:rPr>
              <a:t>: Gossip, ridicule, sarcasm, criticism, careful revenge.</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99331" name="Rectangle 3"/>
          <p:cNvSpPr>
            <a:spLocks noGrp="1" noChangeArrowheads="1"/>
          </p:cNvSpPr>
          <p:nvPr>
            <p:ph type="body" idx="1"/>
          </p:nvPr>
        </p:nvSpPr>
        <p:spPr>
          <a:noFill/>
          <a:ln/>
        </p:spPr>
        <p:txBody>
          <a:bodyPr/>
          <a:lstStyle/>
          <a:p>
            <a:pPr>
              <a:buClr>
                <a:schemeClr val="tx2"/>
              </a:buClr>
            </a:pPr>
            <a:r>
              <a:rPr lang="en-US" altLang="en-US" b="1" i="1">
                <a:effectLst/>
              </a:rPr>
              <a:t>More Subtle expressions</a:t>
            </a:r>
            <a:r>
              <a:rPr lang="en-US" altLang="en-US">
                <a:effectLst/>
              </a:rPr>
              <a:t>: Gossip, ridicule, sarcasm, criticism, careful revenge.</a:t>
            </a:r>
          </a:p>
          <a:p>
            <a:pPr>
              <a:buClr>
                <a:schemeClr val="tx2"/>
              </a:buClr>
            </a:pPr>
            <a:r>
              <a:rPr lang="en-US" altLang="en-US" b="1" i="1">
                <a:effectLst/>
              </a:rPr>
              <a:t>Unsuspected expressions</a:t>
            </a:r>
            <a:r>
              <a:rPr lang="en-US" altLang="en-US">
                <a:effectLst/>
              </a:rPr>
              <a:t>; Withdrawal from others or activities, psychosomatic illness, depression.</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100355" name="Rectangle 3"/>
          <p:cNvSpPr>
            <a:spLocks noGrp="1" noChangeArrowheads="1"/>
          </p:cNvSpPr>
          <p:nvPr>
            <p:ph type="body" idx="1"/>
          </p:nvPr>
        </p:nvSpPr>
        <p:spPr>
          <a:noFill/>
          <a:ln/>
        </p:spPr>
        <p:txBody>
          <a:bodyPr/>
          <a:lstStyle/>
          <a:p>
            <a:pPr>
              <a:buClr>
                <a:schemeClr val="tx2"/>
              </a:buClr>
            </a:pPr>
            <a:r>
              <a:rPr lang="en-US" altLang="en-US" b="1" i="1">
                <a:effectLst/>
              </a:rPr>
              <a:t>More Subtle expressions</a:t>
            </a:r>
            <a:r>
              <a:rPr lang="en-US" altLang="en-US">
                <a:effectLst/>
              </a:rPr>
              <a:t>: Gossip, ridicule, sarcasm, criticism, careful revenge.</a:t>
            </a:r>
          </a:p>
          <a:p>
            <a:pPr>
              <a:buClr>
                <a:schemeClr val="tx2"/>
              </a:buClr>
            </a:pPr>
            <a:r>
              <a:rPr lang="en-US" altLang="en-US" b="1" i="1">
                <a:effectLst/>
              </a:rPr>
              <a:t>Unsuspected expressions</a:t>
            </a:r>
            <a:r>
              <a:rPr lang="en-US" altLang="en-US">
                <a:effectLst/>
              </a:rPr>
              <a:t>; Withdrawal from others or activities, psychosomatic illness, depression.</a:t>
            </a:r>
          </a:p>
          <a:p>
            <a:pPr>
              <a:buClr>
                <a:schemeClr val="tx2"/>
              </a:buClr>
            </a:pPr>
            <a:r>
              <a:rPr lang="en-US" altLang="en-US">
                <a:effectLst/>
              </a:rPr>
              <a:t>Do people often think I am angry? Maybe I am!</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94211" name="Rectangle 3"/>
          <p:cNvSpPr>
            <a:spLocks noGrp="1" noChangeArrowheads="1"/>
          </p:cNvSpPr>
          <p:nvPr>
            <p:ph type="body" idx="1"/>
          </p:nvPr>
        </p:nvSpPr>
        <p:spPr>
          <a:noFill/>
          <a:ln/>
        </p:spPr>
        <p:txBody>
          <a:bodyPr/>
          <a:lstStyle/>
          <a:p>
            <a:pPr>
              <a:buClr>
                <a:schemeClr val="tx2"/>
              </a:buClr>
            </a:pPr>
            <a:r>
              <a:rPr lang="en-US" altLang="en-US">
                <a:effectLst/>
              </a:rPr>
              <a:t>The three levels of communication.</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95235" name="Rectangle 3"/>
          <p:cNvSpPr>
            <a:spLocks noGrp="1" noChangeArrowheads="1"/>
          </p:cNvSpPr>
          <p:nvPr>
            <p:ph type="body" idx="1"/>
          </p:nvPr>
        </p:nvSpPr>
        <p:spPr>
          <a:noFill/>
          <a:ln/>
        </p:spPr>
        <p:txBody>
          <a:bodyPr/>
          <a:lstStyle/>
          <a:p>
            <a:pPr>
              <a:buClr>
                <a:schemeClr val="tx2"/>
              </a:buClr>
            </a:pPr>
            <a:r>
              <a:rPr lang="en-US" altLang="en-US">
                <a:effectLst/>
              </a:rPr>
              <a:t>The three levels of communication.</a:t>
            </a:r>
          </a:p>
          <a:p>
            <a:pPr>
              <a:buClr>
                <a:schemeClr val="tx2"/>
              </a:buClr>
            </a:pPr>
            <a:r>
              <a:rPr lang="en-US" altLang="en-US" b="1">
                <a:effectLst/>
              </a:rPr>
              <a:t>Content of words</a:t>
            </a:r>
            <a:r>
              <a:rPr lang="en-US" altLang="en-US">
                <a:effectLst/>
              </a:rPr>
              <a:t> - 7%</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96259" name="Rectangle 3"/>
          <p:cNvSpPr>
            <a:spLocks noGrp="1" noChangeArrowheads="1"/>
          </p:cNvSpPr>
          <p:nvPr>
            <p:ph type="body" idx="1"/>
          </p:nvPr>
        </p:nvSpPr>
        <p:spPr>
          <a:noFill/>
          <a:ln/>
        </p:spPr>
        <p:txBody>
          <a:bodyPr/>
          <a:lstStyle/>
          <a:p>
            <a:pPr>
              <a:buClr>
                <a:schemeClr val="tx2"/>
              </a:buClr>
            </a:pPr>
            <a:r>
              <a:rPr lang="en-US" altLang="en-US">
                <a:effectLst/>
              </a:rPr>
              <a:t>The three levels of communication.</a:t>
            </a:r>
          </a:p>
          <a:p>
            <a:pPr>
              <a:buClr>
                <a:schemeClr val="tx2"/>
              </a:buClr>
            </a:pPr>
            <a:r>
              <a:rPr lang="en-US" altLang="en-US" b="1">
                <a:effectLst/>
              </a:rPr>
              <a:t>Content of words</a:t>
            </a:r>
            <a:r>
              <a:rPr lang="en-US" altLang="en-US">
                <a:effectLst/>
              </a:rPr>
              <a:t> - 7%</a:t>
            </a:r>
          </a:p>
          <a:p>
            <a:pPr>
              <a:buClr>
                <a:schemeClr val="tx2"/>
              </a:buClr>
            </a:pPr>
            <a:r>
              <a:rPr lang="en-US" altLang="en-US" b="1">
                <a:effectLst/>
              </a:rPr>
              <a:t>The tone of voice</a:t>
            </a:r>
            <a:r>
              <a:rPr lang="en-US" altLang="en-US">
                <a:effectLst/>
              </a:rPr>
              <a:t> - 38%</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97283" name="Rectangle 3"/>
          <p:cNvSpPr>
            <a:spLocks noGrp="1" noChangeArrowheads="1"/>
          </p:cNvSpPr>
          <p:nvPr>
            <p:ph type="body" idx="1"/>
          </p:nvPr>
        </p:nvSpPr>
        <p:spPr>
          <a:noFill/>
          <a:ln/>
        </p:spPr>
        <p:txBody>
          <a:bodyPr/>
          <a:lstStyle/>
          <a:p>
            <a:pPr>
              <a:buClr>
                <a:schemeClr val="tx2"/>
              </a:buClr>
            </a:pPr>
            <a:r>
              <a:rPr lang="en-US" altLang="en-US">
                <a:effectLst/>
              </a:rPr>
              <a:t>The three levels of communication.</a:t>
            </a:r>
          </a:p>
          <a:p>
            <a:pPr>
              <a:buClr>
                <a:schemeClr val="tx2"/>
              </a:buClr>
            </a:pPr>
            <a:r>
              <a:rPr lang="en-US" altLang="en-US" b="1">
                <a:effectLst/>
              </a:rPr>
              <a:t>Content of words</a:t>
            </a:r>
            <a:r>
              <a:rPr lang="en-US" altLang="en-US">
                <a:effectLst/>
              </a:rPr>
              <a:t> - 7%</a:t>
            </a:r>
          </a:p>
          <a:p>
            <a:pPr>
              <a:buClr>
                <a:schemeClr val="tx2"/>
              </a:buClr>
            </a:pPr>
            <a:r>
              <a:rPr lang="en-US" altLang="en-US" b="1">
                <a:effectLst/>
              </a:rPr>
              <a:t>The tone of voice</a:t>
            </a:r>
            <a:r>
              <a:rPr lang="en-US" altLang="en-US">
                <a:effectLst/>
              </a:rPr>
              <a:t> - 38%</a:t>
            </a:r>
          </a:p>
          <a:p>
            <a:pPr>
              <a:buClr>
                <a:schemeClr val="tx2"/>
              </a:buClr>
            </a:pPr>
            <a:r>
              <a:rPr lang="en-US" altLang="en-US" b="1">
                <a:effectLst/>
              </a:rPr>
              <a:t>Non-verbal, body language</a:t>
            </a:r>
            <a:r>
              <a:rPr lang="en-US" altLang="en-US">
                <a:effectLst/>
              </a:rPr>
              <a:t> - 55%</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4800" b="1" i="1">
                <a:effectLst/>
              </a:rPr>
              <a:t>The Deception of Anger.</a:t>
            </a:r>
          </a:p>
        </p:txBody>
      </p:sp>
      <p:sp>
        <p:nvSpPr>
          <p:cNvPr id="98307" name="Rectangle 3"/>
          <p:cNvSpPr>
            <a:spLocks noGrp="1" noChangeArrowheads="1"/>
          </p:cNvSpPr>
          <p:nvPr>
            <p:ph type="body" idx="1"/>
          </p:nvPr>
        </p:nvSpPr>
        <p:spPr>
          <a:noFill/>
          <a:ln/>
        </p:spPr>
        <p:txBody>
          <a:bodyPr/>
          <a:lstStyle/>
          <a:p>
            <a:pPr>
              <a:buClr>
                <a:schemeClr val="tx2"/>
              </a:buClr>
            </a:pPr>
            <a:r>
              <a:rPr lang="en-US" altLang="en-US">
                <a:effectLst/>
              </a:rPr>
              <a:t>The three levels of communication.</a:t>
            </a:r>
          </a:p>
          <a:p>
            <a:pPr>
              <a:buClr>
                <a:schemeClr val="tx2"/>
              </a:buClr>
            </a:pPr>
            <a:r>
              <a:rPr lang="en-US" altLang="en-US" b="1">
                <a:effectLst/>
              </a:rPr>
              <a:t>Content of words</a:t>
            </a:r>
            <a:r>
              <a:rPr lang="en-US" altLang="en-US">
                <a:effectLst/>
              </a:rPr>
              <a:t> - 7%</a:t>
            </a:r>
          </a:p>
          <a:p>
            <a:pPr>
              <a:buClr>
                <a:schemeClr val="tx2"/>
              </a:buClr>
            </a:pPr>
            <a:r>
              <a:rPr lang="en-US" altLang="en-US" b="1">
                <a:effectLst/>
              </a:rPr>
              <a:t>The tone of voice</a:t>
            </a:r>
            <a:r>
              <a:rPr lang="en-US" altLang="en-US">
                <a:effectLst/>
              </a:rPr>
              <a:t> - 38%</a:t>
            </a:r>
          </a:p>
          <a:p>
            <a:pPr>
              <a:buClr>
                <a:schemeClr val="tx2"/>
              </a:buClr>
            </a:pPr>
            <a:r>
              <a:rPr lang="en-US" altLang="en-US" b="1">
                <a:effectLst/>
              </a:rPr>
              <a:t>Non-verbal, body language</a:t>
            </a:r>
            <a:r>
              <a:rPr lang="en-US" altLang="en-US">
                <a:effectLst/>
              </a:rPr>
              <a:t> - 55%</a:t>
            </a:r>
          </a:p>
          <a:p>
            <a:pPr>
              <a:buClr>
                <a:schemeClr val="tx2"/>
              </a:buClr>
            </a:pPr>
            <a:r>
              <a:rPr lang="en-US" altLang="en-US">
                <a:effectLst/>
              </a:rPr>
              <a:t>How often do people seethe with anger, but then try to deny it?</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5363" name="Rectangle 3"/>
          <p:cNvSpPr>
            <a:spLocks noGrp="1" noChangeArrowheads="1"/>
          </p:cNvSpPr>
          <p:nvPr>
            <p:ph type="body" idx="1"/>
          </p:nvPr>
        </p:nvSpPr>
        <p:spPr>
          <a:noFill/>
          <a:ln/>
        </p:spPr>
        <p:txBody>
          <a:bodyPr/>
          <a:lstStyle/>
          <a:p>
            <a:pPr>
              <a:buClr>
                <a:schemeClr val="tx2"/>
              </a:buClr>
            </a:pPr>
            <a:r>
              <a:rPr lang="en-US" altLang="en-US"/>
              <a:t>Anger motivates us </a:t>
            </a:r>
            <a:r>
              <a:rPr lang="en-US" altLang="en-US" b="1"/>
              <a:t>to act and speak foolishly</a:t>
            </a:r>
            <a:r>
              <a:rPr lang="en-US" altLang="en-US"/>
              <a:t>.</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36195" name="Rectangle 3"/>
          <p:cNvSpPr>
            <a:spLocks noGrp="1" noChangeArrowheads="1"/>
          </p:cNvSpPr>
          <p:nvPr>
            <p:ph type="body" idx="1"/>
          </p:nvPr>
        </p:nvSpPr>
        <p:spPr>
          <a:noFill/>
          <a:ln/>
        </p:spPr>
        <p:txBody>
          <a:bodyPr/>
          <a:lstStyle/>
          <a:p>
            <a:pPr>
              <a:buClr>
                <a:schemeClr val="tx2"/>
              </a:buClr>
            </a:pPr>
            <a:r>
              <a:rPr lang="en-US" altLang="en-US" b="1"/>
              <a:t>(Prov 14:29 NKJV)</a:t>
            </a:r>
            <a:r>
              <a:rPr lang="en-US" altLang="en-US"/>
              <a:t>  He who is slow to wrath has great understanding, But he who is impulsive exalts folly.</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37219" name="Rectangle 3"/>
          <p:cNvSpPr>
            <a:spLocks noGrp="1" noChangeArrowheads="1"/>
          </p:cNvSpPr>
          <p:nvPr>
            <p:ph type="body" idx="1"/>
          </p:nvPr>
        </p:nvSpPr>
        <p:spPr>
          <a:noFill/>
          <a:ln/>
        </p:spPr>
        <p:txBody>
          <a:bodyPr/>
          <a:lstStyle/>
          <a:p>
            <a:pPr>
              <a:buClr>
                <a:schemeClr val="tx2"/>
              </a:buClr>
            </a:pPr>
            <a:r>
              <a:rPr lang="en-US" altLang="en-US" b="1"/>
              <a:t>(Prov 14:17 NKJV)</a:t>
            </a:r>
            <a:r>
              <a:rPr lang="en-US" altLang="en-US"/>
              <a:t>  A quick-tempered man acts foolishly, And a man of wicked intentions is hated.</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07523" name="Rectangle 3"/>
          <p:cNvSpPr>
            <a:spLocks noGrp="1" noChangeArrowheads="1"/>
          </p:cNvSpPr>
          <p:nvPr>
            <p:ph type="body" idx="1"/>
          </p:nvPr>
        </p:nvSpPr>
        <p:spPr>
          <a:noFill/>
          <a:ln/>
        </p:spPr>
        <p:txBody>
          <a:bodyPr/>
          <a:lstStyle/>
          <a:p>
            <a:pPr>
              <a:buClr>
                <a:schemeClr val="tx2"/>
              </a:buClr>
            </a:pPr>
            <a:r>
              <a:rPr lang="en-US" altLang="en-US"/>
              <a:t>Example: My own anger as a youth at a model airplane.</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33123" name="Rectangle 3"/>
          <p:cNvSpPr>
            <a:spLocks noGrp="1" noChangeArrowheads="1"/>
          </p:cNvSpPr>
          <p:nvPr>
            <p:ph type="body" idx="1"/>
          </p:nvPr>
        </p:nvSpPr>
        <p:spPr>
          <a:noFill/>
          <a:ln/>
        </p:spPr>
        <p:txBody>
          <a:bodyPr/>
          <a:lstStyle/>
          <a:p>
            <a:pPr>
              <a:buClr>
                <a:schemeClr val="tx2"/>
              </a:buClr>
            </a:pPr>
            <a:r>
              <a:rPr lang="en-US" altLang="en-US"/>
              <a:t>Example: My own anger as a youth at a model airplane.</a:t>
            </a:r>
          </a:p>
          <a:p>
            <a:pPr>
              <a:buClr>
                <a:schemeClr val="tx2"/>
              </a:buClr>
            </a:pPr>
            <a:r>
              <a:rPr lang="en-US" altLang="en-US"/>
              <a:t>Sadly we break much more than models. Those who we love the most, are the                ones we hurt in our anger.</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34147" name="Rectangle 3"/>
          <p:cNvSpPr>
            <a:spLocks noGrp="1" noChangeArrowheads="1"/>
          </p:cNvSpPr>
          <p:nvPr>
            <p:ph type="body" idx="1"/>
          </p:nvPr>
        </p:nvSpPr>
        <p:spPr>
          <a:noFill/>
          <a:ln/>
        </p:spPr>
        <p:txBody>
          <a:bodyPr/>
          <a:lstStyle/>
          <a:p>
            <a:pPr>
              <a:buClr>
                <a:schemeClr val="tx2"/>
              </a:buClr>
            </a:pPr>
            <a:r>
              <a:rPr lang="en-US" altLang="en-US"/>
              <a:t>Example: My own anger as a youth at a model airplane.</a:t>
            </a:r>
          </a:p>
          <a:p>
            <a:pPr>
              <a:buClr>
                <a:schemeClr val="tx2"/>
              </a:buClr>
            </a:pPr>
            <a:r>
              <a:rPr lang="en-US" altLang="en-US"/>
              <a:t>Sadly we break much more than models. Those who we love the most, are the                ones we hurt in our anger.</a:t>
            </a:r>
          </a:p>
          <a:p>
            <a:pPr>
              <a:buClr>
                <a:schemeClr val="tx2"/>
              </a:buClr>
            </a:pPr>
            <a:r>
              <a:rPr lang="en-US" altLang="en-US"/>
              <a:t>50% of all murders involve acquaintances.</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35171" name="Rectangle 3"/>
          <p:cNvSpPr>
            <a:spLocks noGrp="1" noChangeArrowheads="1"/>
          </p:cNvSpPr>
          <p:nvPr>
            <p:ph type="body" idx="1"/>
          </p:nvPr>
        </p:nvSpPr>
        <p:spPr>
          <a:noFill/>
          <a:ln/>
        </p:spPr>
        <p:txBody>
          <a:bodyPr/>
          <a:lstStyle/>
          <a:p>
            <a:pPr>
              <a:buClr>
                <a:schemeClr val="tx2"/>
              </a:buClr>
            </a:pPr>
            <a:r>
              <a:rPr lang="en-US" altLang="en-US"/>
              <a:t>Example: My own anger as a youth at a model airplane.</a:t>
            </a:r>
          </a:p>
          <a:p>
            <a:pPr>
              <a:buClr>
                <a:schemeClr val="tx2"/>
              </a:buClr>
            </a:pPr>
            <a:r>
              <a:rPr lang="en-US" altLang="en-US"/>
              <a:t>Sadly we break much more than models. Those who we love the most, are the                ones we hurt in our anger.</a:t>
            </a:r>
          </a:p>
          <a:p>
            <a:pPr>
              <a:buClr>
                <a:schemeClr val="tx2"/>
              </a:buClr>
            </a:pPr>
            <a:r>
              <a:rPr lang="en-US" altLang="en-US"/>
              <a:t>50% of all murders involve acquaintances.</a:t>
            </a:r>
          </a:p>
          <a:p>
            <a:pPr>
              <a:buClr>
                <a:schemeClr val="tx2"/>
              </a:buClr>
            </a:pPr>
            <a:r>
              <a:rPr lang="en-US" altLang="en-US"/>
              <a:t>How many have quit the Lord because they were angry in a business meeting? </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08547" name="Rectangle 3"/>
          <p:cNvSpPr>
            <a:spLocks noGrp="1" noChangeArrowheads="1"/>
          </p:cNvSpPr>
          <p:nvPr>
            <p:ph type="body" idx="1"/>
          </p:nvPr>
        </p:nvSpPr>
        <p:spPr>
          <a:noFill/>
          <a:ln/>
        </p:spPr>
        <p:txBody>
          <a:bodyPr/>
          <a:lstStyle/>
          <a:p>
            <a:pPr>
              <a:buClr>
                <a:schemeClr val="tx2"/>
              </a:buClr>
            </a:pPr>
            <a:r>
              <a:rPr lang="en-US" altLang="en-US"/>
              <a:t>Why not get mad at the dog and kick the cat? It is foolish and distrustful, but many in pride will not repent. Who is the looser?</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31075" name="Rectangle 3"/>
          <p:cNvSpPr>
            <a:spLocks noGrp="1" noChangeArrowheads="1"/>
          </p:cNvSpPr>
          <p:nvPr>
            <p:ph type="body" idx="1"/>
          </p:nvPr>
        </p:nvSpPr>
        <p:spPr>
          <a:noFill/>
          <a:ln/>
        </p:spPr>
        <p:txBody>
          <a:bodyPr/>
          <a:lstStyle/>
          <a:p>
            <a:pPr>
              <a:buClr>
                <a:schemeClr val="tx2"/>
              </a:buClr>
            </a:pPr>
            <a:r>
              <a:rPr lang="en-US" altLang="en-US"/>
              <a:t>Why not get mad at the dog and kick the cat? It is foolish and distrustful, but many in pride will not repent. Who is the looser?</a:t>
            </a:r>
          </a:p>
          <a:p>
            <a:pPr>
              <a:buClr>
                <a:schemeClr val="tx2"/>
              </a:buClr>
            </a:pPr>
            <a:r>
              <a:rPr lang="en-US" altLang="en-US"/>
              <a:t>The effects of uncontrolled anger on </a:t>
            </a:r>
            <a:r>
              <a:rPr lang="en-US" altLang="en-US" b="1"/>
              <a:t>the family</a:t>
            </a:r>
            <a:r>
              <a:rPr lang="en-US" altLang="en-US"/>
              <a:t>.</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32099" name="Rectangle 3"/>
          <p:cNvSpPr>
            <a:spLocks noGrp="1" noChangeArrowheads="1"/>
          </p:cNvSpPr>
          <p:nvPr>
            <p:ph type="body" idx="1"/>
          </p:nvPr>
        </p:nvSpPr>
        <p:spPr>
          <a:noFill/>
          <a:ln/>
        </p:spPr>
        <p:txBody>
          <a:bodyPr/>
          <a:lstStyle/>
          <a:p>
            <a:pPr>
              <a:buClr>
                <a:schemeClr val="tx2"/>
              </a:buClr>
            </a:pPr>
            <a:r>
              <a:rPr lang="en-US" altLang="en-US" b="1"/>
              <a:t>(Eph 6:4 NKJV)</a:t>
            </a:r>
            <a:r>
              <a:rPr lang="en-US" altLang="en-US"/>
              <a:t>  And you, fathers, </a:t>
            </a:r>
            <a:r>
              <a:rPr lang="en-US" altLang="en-US" u="sng"/>
              <a:t>do not provoke your children to wrath</a:t>
            </a:r>
            <a:r>
              <a:rPr lang="en-US" altLang="en-US"/>
              <a:t>, but bring them up in the training and admonition of the Lord.</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09571" name="Rectangle 3"/>
          <p:cNvSpPr>
            <a:spLocks noGrp="1" noChangeArrowheads="1"/>
          </p:cNvSpPr>
          <p:nvPr>
            <p:ph type="body" idx="1"/>
          </p:nvPr>
        </p:nvSpPr>
        <p:spPr>
          <a:noFill/>
          <a:ln/>
        </p:spPr>
        <p:txBody>
          <a:bodyPr/>
          <a:lstStyle/>
          <a:p>
            <a:pPr>
              <a:buClr>
                <a:schemeClr val="tx2"/>
              </a:buClr>
            </a:pPr>
            <a:r>
              <a:rPr lang="en-US" altLang="en-US"/>
              <a:t>The family looses respect for the one controlled by anger.</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29027" name="Rectangle 3"/>
          <p:cNvSpPr>
            <a:spLocks noGrp="1" noChangeArrowheads="1"/>
          </p:cNvSpPr>
          <p:nvPr>
            <p:ph type="body" idx="1"/>
          </p:nvPr>
        </p:nvSpPr>
        <p:spPr>
          <a:noFill/>
          <a:ln/>
        </p:spPr>
        <p:txBody>
          <a:bodyPr/>
          <a:lstStyle/>
          <a:p>
            <a:pPr>
              <a:buClr>
                <a:schemeClr val="tx2"/>
              </a:buClr>
            </a:pPr>
            <a:r>
              <a:rPr lang="en-US" altLang="en-US"/>
              <a:t>The family looses respect for the one controlled by anger.</a:t>
            </a:r>
          </a:p>
          <a:p>
            <a:pPr>
              <a:buClr>
                <a:schemeClr val="tx2"/>
              </a:buClr>
            </a:pPr>
            <a:r>
              <a:rPr lang="en-US" altLang="en-US"/>
              <a:t>Often an </a:t>
            </a:r>
            <a:r>
              <a:rPr lang="en-US" altLang="en-US" b="1"/>
              <a:t>anger circle</a:t>
            </a:r>
            <a:r>
              <a:rPr lang="en-US" altLang="en-US"/>
              <a:t> is created in every relationship. Everyone gives in to anger as a </a:t>
            </a:r>
            <a:r>
              <a:rPr lang="en-US" altLang="en-US" b="1"/>
              <a:t>way of life</a:t>
            </a:r>
            <a:r>
              <a:rPr lang="en-US" altLang="en-US"/>
              <a:t>. Family members are taught to “</a:t>
            </a:r>
            <a:r>
              <a:rPr lang="en-US" altLang="en-US" b="1"/>
              <a:t>dump</a:t>
            </a:r>
            <a:r>
              <a:rPr lang="en-US" altLang="en-US"/>
              <a:t>” their anger on others.</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30051" name="Rectangle 3"/>
          <p:cNvSpPr>
            <a:spLocks noGrp="1" noChangeArrowheads="1"/>
          </p:cNvSpPr>
          <p:nvPr>
            <p:ph type="body" idx="1"/>
          </p:nvPr>
        </p:nvSpPr>
        <p:spPr>
          <a:noFill/>
          <a:ln/>
        </p:spPr>
        <p:txBody>
          <a:bodyPr/>
          <a:lstStyle/>
          <a:p>
            <a:pPr>
              <a:buClr>
                <a:schemeClr val="tx2"/>
              </a:buClr>
            </a:pPr>
            <a:r>
              <a:rPr lang="en-US" altLang="en-US"/>
              <a:t>Children take the example they have seen into their own marriage often repeating the pattern for generations and/or resulting in divorce.</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0595" name="Rectangle 3"/>
          <p:cNvSpPr>
            <a:spLocks noGrp="1" noChangeArrowheads="1"/>
          </p:cNvSpPr>
          <p:nvPr>
            <p:ph type="body" idx="1"/>
          </p:nvPr>
        </p:nvSpPr>
        <p:spPr>
          <a:noFill/>
          <a:ln/>
        </p:spPr>
        <p:txBody>
          <a:bodyPr/>
          <a:lstStyle/>
          <a:p>
            <a:pPr>
              <a:buClr>
                <a:schemeClr val="tx2"/>
              </a:buClr>
            </a:pPr>
            <a:r>
              <a:rPr lang="en-US" altLang="en-US"/>
              <a:t>The effects of uncontrolled anger on </a:t>
            </a:r>
            <a:r>
              <a:rPr lang="en-US" altLang="en-US" b="1"/>
              <a:t>the church.</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26979" name="Rectangle 3"/>
          <p:cNvSpPr>
            <a:spLocks noGrp="1" noChangeArrowheads="1"/>
          </p:cNvSpPr>
          <p:nvPr>
            <p:ph type="body" idx="1"/>
          </p:nvPr>
        </p:nvSpPr>
        <p:spPr>
          <a:noFill/>
          <a:ln/>
        </p:spPr>
        <p:txBody>
          <a:bodyPr/>
          <a:lstStyle/>
          <a:p>
            <a:pPr>
              <a:buClr>
                <a:schemeClr val="tx2"/>
              </a:buClr>
            </a:pPr>
            <a:r>
              <a:rPr lang="en-US" altLang="en-US"/>
              <a:t>The effects of uncontrolled anger on </a:t>
            </a:r>
            <a:r>
              <a:rPr lang="en-US" altLang="en-US" b="1"/>
              <a:t>the church.</a:t>
            </a:r>
          </a:p>
          <a:p>
            <a:pPr>
              <a:buClr>
                <a:schemeClr val="tx2"/>
              </a:buClr>
            </a:pPr>
            <a:r>
              <a:rPr lang="en-US" altLang="en-US"/>
              <a:t>It can make our worship vain.</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28003" name="Rectangle 3"/>
          <p:cNvSpPr>
            <a:spLocks noGrp="1" noChangeArrowheads="1"/>
          </p:cNvSpPr>
          <p:nvPr>
            <p:ph type="body" idx="1"/>
          </p:nvPr>
        </p:nvSpPr>
        <p:spPr>
          <a:noFill/>
          <a:ln/>
        </p:spPr>
        <p:txBody>
          <a:bodyPr/>
          <a:lstStyle/>
          <a:p>
            <a:pPr>
              <a:buClr>
                <a:schemeClr val="tx2"/>
              </a:buClr>
            </a:pPr>
            <a:r>
              <a:rPr lang="en-US" altLang="en-US" b="1"/>
              <a:t>(1 Pet 3:7 NKJV)</a:t>
            </a:r>
            <a:r>
              <a:rPr lang="en-US" altLang="en-US"/>
              <a:t>  Husbands, likewise, dwell with them with understanding, giving honor to the wife, as to the weaker vessel, and as being heirs together of the grace of life, </a:t>
            </a:r>
            <a:r>
              <a:rPr lang="en-US" altLang="en-US" u="sng"/>
              <a:t>that your prayers may not be hindered</a:t>
            </a:r>
            <a:r>
              <a:rPr lang="en-US" altLang="en-US"/>
              <a:t>.</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1619" name="Rectangle 3"/>
          <p:cNvSpPr>
            <a:spLocks noGrp="1" noChangeArrowheads="1"/>
          </p:cNvSpPr>
          <p:nvPr>
            <p:ph type="body" idx="1"/>
          </p:nvPr>
        </p:nvSpPr>
        <p:spPr>
          <a:noFill/>
          <a:ln/>
        </p:spPr>
        <p:txBody>
          <a:bodyPr/>
          <a:lstStyle/>
          <a:p>
            <a:pPr>
              <a:buClr>
                <a:schemeClr val="tx2"/>
              </a:buClr>
            </a:pPr>
            <a:r>
              <a:rPr lang="en-US" altLang="en-US" b="1"/>
              <a:t>(1 Tim 2:8 NKJV)</a:t>
            </a:r>
            <a:r>
              <a:rPr lang="en-US" altLang="en-US"/>
              <a:t>  I desire therefore that the men pray everywhere, lifting up holy hands, </a:t>
            </a:r>
            <a:r>
              <a:rPr lang="en-US" altLang="en-US" u="sng"/>
              <a:t>without wrath</a:t>
            </a:r>
            <a:r>
              <a:rPr lang="en-US" altLang="en-US"/>
              <a:t> and doubting;</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24931" name="Rectangle 3"/>
          <p:cNvSpPr>
            <a:spLocks noGrp="1" noChangeArrowheads="1"/>
          </p:cNvSpPr>
          <p:nvPr>
            <p:ph type="body" idx="1"/>
          </p:nvPr>
        </p:nvSpPr>
        <p:spPr>
          <a:noFill/>
          <a:ln/>
        </p:spPr>
        <p:txBody>
          <a:bodyPr/>
          <a:lstStyle/>
          <a:p>
            <a:pPr>
              <a:buClr>
                <a:schemeClr val="tx2"/>
              </a:buClr>
            </a:pPr>
            <a:r>
              <a:rPr lang="en-US" altLang="en-US"/>
              <a:t>It can poison the entire congregation.</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25955" name="Rectangle 3"/>
          <p:cNvSpPr>
            <a:spLocks noGrp="1" noChangeArrowheads="1"/>
          </p:cNvSpPr>
          <p:nvPr>
            <p:ph type="body" idx="1"/>
          </p:nvPr>
        </p:nvSpPr>
        <p:spPr>
          <a:noFill/>
          <a:ln/>
        </p:spPr>
        <p:txBody>
          <a:bodyPr/>
          <a:lstStyle/>
          <a:p>
            <a:pPr>
              <a:buClr>
                <a:schemeClr val="tx2"/>
              </a:buClr>
            </a:pPr>
            <a:r>
              <a:rPr lang="en-US" altLang="en-US" b="1"/>
              <a:t>(Heb 12:15 NKJV)</a:t>
            </a:r>
            <a:r>
              <a:rPr lang="en-US" altLang="en-US"/>
              <a:t>  looking carefully lest anyone fall short of the grace of God; lest any </a:t>
            </a:r>
            <a:r>
              <a:rPr lang="en-US" altLang="en-US" u="sng"/>
              <a:t>root of bitterness springing up cause trouble</a:t>
            </a:r>
            <a:r>
              <a:rPr lang="en-US" altLang="en-US"/>
              <a:t>, and </a:t>
            </a:r>
            <a:r>
              <a:rPr lang="en-US" altLang="en-US" u="sng"/>
              <a:t>by this many become defiled</a:t>
            </a:r>
            <a:r>
              <a:rPr lang="en-US" altLang="en-US"/>
              <a:t>;</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2643" name="Rectangle 3"/>
          <p:cNvSpPr>
            <a:spLocks noGrp="1" noChangeArrowheads="1"/>
          </p:cNvSpPr>
          <p:nvPr>
            <p:ph type="body" idx="1"/>
          </p:nvPr>
        </p:nvSpPr>
        <p:spPr>
          <a:noFill/>
          <a:ln/>
        </p:spPr>
        <p:txBody>
          <a:bodyPr/>
          <a:lstStyle/>
          <a:p>
            <a:pPr>
              <a:buClr>
                <a:schemeClr val="tx2"/>
              </a:buClr>
            </a:pPr>
            <a:r>
              <a:rPr lang="en-US" altLang="en-US"/>
              <a:t>Some churches form cliques who live in anger towards those who are not a part of their little “kingdom”.</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21859" name="Rectangle 3"/>
          <p:cNvSpPr>
            <a:spLocks noGrp="1" noChangeArrowheads="1"/>
          </p:cNvSpPr>
          <p:nvPr>
            <p:ph type="body" idx="1"/>
          </p:nvPr>
        </p:nvSpPr>
        <p:spPr>
          <a:noFill/>
          <a:ln/>
        </p:spPr>
        <p:txBody>
          <a:bodyPr/>
          <a:lstStyle/>
          <a:p>
            <a:pPr>
              <a:buClr>
                <a:schemeClr val="tx2"/>
              </a:buClr>
            </a:pPr>
            <a:r>
              <a:rPr lang="en-US" altLang="en-US"/>
              <a:t>Some churches form cliques who live in anger towards those who are not a part of their little “kingdom”.</a:t>
            </a:r>
          </a:p>
          <a:p>
            <a:pPr>
              <a:buClr>
                <a:schemeClr val="tx2"/>
              </a:buClr>
            </a:pPr>
            <a:r>
              <a:rPr lang="en-US" altLang="en-US"/>
              <a:t>How do we deal with problems of anger in this church? The answer will give insight to why a church </a:t>
            </a:r>
            <a:r>
              <a:rPr lang="en-US" altLang="en-US" b="1"/>
              <a:t>becomes what it is</a:t>
            </a:r>
            <a:r>
              <a:rPr lang="en-US" altLang="en-US"/>
              <a:t>. Think!</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22883" name="Rectangle 3"/>
          <p:cNvSpPr>
            <a:spLocks noGrp="1" noChangeArrowheads="1"/>
          </p:cNvSpPr>
          <p:nvPr>
            <p:ph type="body" idx="1"/>
          </p:nvPr>
        </p:nvSpPr>
        <p:spPr>
          <a:noFill/>
          <a:ln/>
        </p:spPr>
        <p:txBody>
          <a:bodyPr/>
          <a:lstStyle/>
          <a:p>
            <a:pPr>
              <a:buClr>
                <a:schemeClr val="tx2"/>
              </a:buClr>
            </a:pPr>
            <a:r>
              <a:rPr lang="en-US" altLang="en-US"/>
              <a:t>Some churches form cliques who live in anger towards those who are not a part of their little “kingdom”.</a:t>
            </a:r>
          </a:p>
          <a:p>
            <a:pPr>
              <a:buClr>
                <a:schemeClr val="tx2"/>
              </a:buClr>
            </a:pPr>
            <a:r>
              <a:rPr lang="en-US" altLang="en-US"/>
              <a:t>How do we deal with problems of anger in this church? The answer will give insight to why a church </a:t>
            </a:r>
            <a:r>
              <a:rPr lang="en-US" altLang="en-US" b="1"/>
              <a:t>becomes what it is</a:t>
            </a:r>
            <a:r>
              <a:rPr lang="en-US" altLang="en-US"/>
              <a:t>. Think!</a:t>
            </a:r>
          </a:p>
          <a:p>
            <a:pPr>
              <a:buClr>
                <a:schemeClr val="tx2"/>
              </a:buClr>
            </a:pPr>
            <a:r>
              <a:rPr lang="en-US" altLang="en-US"/>
              <a:t>The church must protect it’s elders.</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23907" name="Rectangle 3"/>
          <p:cNvSpPr>
            <a:spLocks noGrp="1" noChangeArrowheads="1"/>
          </p:cNvSpPr>
          <p:nvPr>
            <p:ph type="body" idx="1"/>
          </p:nvPr>
        </p:nvSpPr>
        <p:spPr>
          <a:noFill/>
          <a:ln/>
        </p:spPr>
        <p:txBody>
          <a:bodyPr/>
          <a:lstStyle/>
          <a:p>
            <a:pPr>
              <a:buClr>
                <a:schemeClr val="tx2"/>
              </a:buClr>
            </a:pPr>
            <a:r>
              <a:rPr lang="en-US" altLang="en-US"/>
              <a:t>Some churches form cliques who live in anger towards those who are not a part of their little “kingdom”.</a:t>
            </a:r>
          </a:p>
          <a:p>
            <a:pPr>
              <a:buClr>
                <a:schemeClr val="tx2"/>
              </a:buClr>
            </a:pPr>
            <a:r>
              <a:rPr lang="en-US" altLang="en-US"/>
              <a:t>How do we deal with problems of anger in this church? The answer will give insight to why a church </a:t>
            </a:r>
            <a:r>
              <a:rPr lang="en-US" altLang="en-US" b="1"/>
              <a:t>becomes what it is</a:t>
            </a:r>
            <a:r>
              <a:rPr lang="en-US" altLang="en-US"/>
              <a:t>. Think!</a:t>
            </a:r>
          </a:p>
          <a:p>
            <a:pPr>
              <a:buClr>
                <a:schemeClr val="tx2"/>
              </a:buClr>
            </a:pPr>
            <a:r>
              <a:rPr lang="en-US" altLang="en-US"/>
              <a:t>The church must protect it’s elders.</a:t>
            </a:r>
          </a:p>
          <a:p>
            <a:pPr>
              <a:buClr>
                <a:schemeClr val="tx2"/>
              </a:buClr>
            </a:pPr>
            <a:r>
              <a:rPr lang="en-US" altLang="en-US"/>
              <a:t>The effects of uncontrolled anger in </a:t>
            </a:r>
            <a:r>
              <a:rPr lang="en-US" altLang="en-US" b="1"/>
              <a:t>my life.</a:t>
            </a:r>
            <a:endParaRPr lang="en-US" altLang="en-US"/>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3667" name="Rectangle 3"/>
          <p:cNvSpPr>
            <a:spLocks noGrp="1" noChangeArrowheads="1"/>
          </p:cNvSpPr>
          <p:nvPr>
            <p:ph type="body" idx="1"/>
          </p:nvPr>
        </p:nvSpPr>
        <p:spPr>
          <a:noFill/>
          <a:ln/>
        </p:spPr>
        <p:txBody>
          <a:bodyPr/>
          <a:lstStyle/>
          <a:p>
            <a:pPr>
              <a:buClr>
                <a:schemeClr val="tx2"/>
              </a:buClr>
            </a:pPr>
            <a:r>
              <a:rPr lang="en-US" altLang="en-US"/>
              <a:t>I constantly live with the one I hate.</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7763" name="Rectangle 3"/>
          <p:cNvSpPr>
            <a:spLocks noGrp="1" noChangeArrowheads="1"/>
          </p:cNvSpPr>
          <p:nvPr>
            <p:ph type="body" idx="1"/>
          </p:nvPr>
        </p:nvSpPr>
        <p:spPr>
          <a:noFill/>
          <a:ln/>
        </p:spPr>
        <p:txBody>
          <a:bodyPr/>
          <a:lstStyle/>
          <a:p>
            <a:pPr>
              <a:buClr>
                <a:schemeClr val="tx2"/>
              </a:buClr>
            </a:pPr>
            <a:r>
              <a:rPr lang="en-US" altLang="en-US"/>
              <a:t>I constantly live with the one I hate.</a:t>
            </a:r>
          </a:p>
          <a:p>
            <a:pPr>
              <a:buClr>
                <a:schemeClr val="tx2"/>
              </a:buClr>
            </a:pPr>
            <a:r>
              <a:rPr lang="en-US" altLang="en-US"/>
              <a:t>My “evangelism” is reduced to talking about my hurts.</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8787" name="Rectangle 3"/>
          <p:cNvSpPr>
            <a:spLocks noGrp="1" noChangeArrowheads="1"/>
          </p:cNvSpPr>
          <p:nvPr>
            <p:ph type="body" idx="1"/>
          </p:nvPr>
        </p:nvSpPr>
        <p:spPr>
          <a:noFill/>
          <a:ln/>
        </p:spPr>
        <p:txBody>
          <a:bodyPr/>
          <a:lstStyle/>
          <a:p>
            <a:pPr>
              <a:buClr>
                <a:schemeClr val="tx2"/>
              </a:buClr>
            </a:pPr>
            <a:r>
              <a:rPr lang="en-US" altLang="en-US"/>
              <a:t>I constantly live with the one I hate.</a:t>
            </a:r>
          </a:p>
          <a:p>
            <a:pPr>
              <a:buClr>
                <a:schemeClr val="tx2"/>
              </a:buClr>
            </a:pPr>
            <a:r>
              <a:rPr lang="en-US" altLang="en-US"/>
              <a:t>My “evangelism” is reduced to talking about my hurts.</a:t>
            </a:r>
          </a:p>
          <a:p>
            <a:pPr>
              <a:buClr>
                <a:schemeClr val="tx2"/>
              </a:buClr>
            </a:pPr>
            <a:r>
              <a:rPr lang="en-US" altLang="en-US"/>
              <a:t>I loose courage. I do not want to be hurt anymore. Compromise is preferred.</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9811" name="Rectangle 3"/>
          <p:cNvSpPr>
            <a:spLocks noGrp="1" noChangeArrowheads="1"/>
          </p:cNvSpPr>
          <p:nvPr>
            <p:ph type="body" idx="1"/>
          </p:nvPr>
        </p:nvSpPr>
        <p:spPr>
          <a:noFill/>
          <a:ln/>
        </p:spPr>
        <p:txBody>
          <a:bodyPr/>
          <a:lstStyle/>
          <a:p>
            <a:pPr>
              <a:buClr>
                <a:schemeClr val="tx2"/>
              </a:buClr>
            </a:pPr>
            <a:r>
              <a:rPr lang="en-US" altLang="en-US"/>
              <a:t>I constantly live with the one I hate.</a:t>
            </a:r>
          </a:p>
          <a:p>
            <a:pPr>
              <a:buClr>
                <a:schemeClr val="tx2"/>
              </a:buClr>
            </a:pPr>
            <a:r>
              <a:rPr lang="en-US" altLang="en-US"/>
              <a:t>My “evangelism” is reduced to talking about my hurts.</a:t>
            </a:r>
          </a:p>
          <a:p>
            <a:pPr>
              <a:buClr>
                <a:schemeClr val="tx2"/>
              </a:buClr>
            </a:pPr>
            <a:r>
              <a:rPr lang="en-US" altLang="en-US"/>
              <a:t>I loose courage. I do not want to be hurt anymore. Compromise is preferred.</a:t>
            </a:r>
          </a:p>
          <a:p>
            <a:pPr>
              <a:buClr>
                <a:schemeClr val="tx2"/>
              </a:buClr>
            </a:pPr>
            <a:r>
              <a:rPr lang="en-US" altLang="en-US"/>
              <a:t>Satan in fact does his work through me.</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20835" name="Rectangle 3"/>
          <p:cNvSpPr>
            <a:spLocks noGrp="1" noChangeArrowheads="1"/>
          </p:cNvSpPr>
          <p:nvPr>
            <p:ph type="body" idx="1"/>
          </p:nvPr>
        </p:nvSpPr>
        <p:spPr>
          <a:noFill/>
          <a:ln/>
        </p:spPr>
        <p:txBody>
          <a:bodyPr/>
          <a:lstStyle/>
          <a:p>
            <a:pPr>
              <a:buClr>
                <a:schemeClr val="tx2"/>
              </a:buClr>
            </a:pPr>
            <a:r>
              <a:rPr lang="en-US" altLang="en-US" b="1"/>
              <a:t>James 1:20 (NKJV)</a:t>
            </a:r>
            <a:r>
              <a:rPr lang="en-US" altLang="en-US"/>
              <a:t>  "for the wrath of man does not produce the righteousness of God.”</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4691" name="Rectangle 3"/>
          <p:cNvSpPr>
            <a:spLocks noGrp="1" noChangeArrowheads="1"/>
          </p:cNvSpPr>
          <p:nvPr>
            <p:ph type="body" idx="1"/>
          </p:nvPr>
        </p:nvSpPr>
        <p:spPr>
          <a:noFill/>
          <a:ln/>
        </p:spPr>
        <p:txBody>
          <a:bodyPr/>
          <a:lstStyle/>
          <a:p>
            <a:pPr>
              <a:buClr>
                <a:schemeClr val="tx2"/>
              </a:buClr>
            </a:pPr>
            <a:r>
              <a:rPr lang="en-US" altLang="en-US" b="1"/>
              <a:t>(Eph 4:26-27 NKJV)</a:t>
            </a:r>
            <a:r>
              <a:rPr lang="en-US" altLang="en-US"/>
              <a:t>  “Be angry, and do not sin”: do not let the sun go down on your wrath, {27} nor give place to the devil.</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5715" name="Rectangle 3"/>
          <p:cNvSpPr>
            <a:spLocks noGrp="1" noChangeArrowheads="1"/>
          </p:cNvSpPr>
          <p:nvPr>
            <p:ph type="body" idx="1"/>
          </p:nvPr>
        </p:nvSpPr>
        <p:spPr>
          <a:noFill/>
          <a:ln/>
        </p:spPr>
        <p:txBody>
          <a:bodyPr/>
          <a:lstStyle/>
          <a:p>
            <a:pPr>
              <a:buClr>
                <a:schemeClr val="tx2"/>
              </a:buClr>
            </a:pPr>
            <a:r>
              <a:rPr lang="en-US" altLang="en-US" b="1"/>
              <a:t>(James 4:7 NKJV)</a:t>
            </a:r>
            <a:r>
              <a:rPr lang="en-US" altLang="en-US"/>
              <a:t>  Therefore submit to God. Resist the devil and he will flee from you.</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sz="3600" b="1" i="1"/>
              <a:t>The Self Inflicted Wounds of Anger</a:t>
            </a:r>
          </a:p>
        </p:txBody>
      </p:sp>
      <p:sp>
        <p:nvSpPr>
          <p:cNvPr id="116739" name="Rectangle 3"/>
          <p:cNvSpPr>
            <a:spLocks noGrp="1" noChangeArrowheads="1"/>
          </p:cNvSpPr>
          <p:nvPr>
            <p:ph type="body" idx="1"/>
          </p:nvPr>
        </p:nvSpPr>
        <p:spPr>
          <a:noFill/>
          <a:ln/>
        </p:spPr>
        <p:txBody>
          <a:bodyPr/>
          <a:lstStyle/>
          <a:p>
            <a:pPr>
              <a:buClr>
                <a:schemeClr val="tx2"/>
              </a:buClr>
            </a:pPr>
            <a:r>
              <a:rPr lang="en-US" altLang="en-US"/>
              <a:t>If I do not change, I will be lost.</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38915" name="Rectangle 3"/>
          <p:cNvSpPr>
            <a:spLocks noGrp="1" noChangeArrowheads="1"/>
          </p:cNvSpPr>
          <p:nvPr>
            <p:ph type="body" idx="1"/>
          </p:nvPr>
        </p:nvSpPr>
        <p:spPr>
          <a:noFill/>
          <a:ln/>
        </p:spPr>
        <p:txBody>
          <a:bodyPr/>
          <a:lstStyle/>
          <a:p>
            <a:pPr>
              <a:buClr>
                <a:schemeClr val="tx2"/>
              </a:buClr>
            </a:pPr>
            <a:r>
              <a:rPr lang="en-US" altLang="en-US"/>
              <a:t>Have a firm understanding of the Jesus Christ, the author of your salvation.</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65891" name="Rectangle 3"/>
          <p:cNvSpPr>
            <a:spLocks noGrp="1" noChangeArrowheads="1"/>
          </p:cNvSpPr>
          <p:nvPr>
            <p:ph type="body" idx="1"/>
          </p:nvPr>
        </p:nvSpPr>
        <p:spPr>
          <a:noFill/>
          <a:ln/>
        </p:spPr>
        <p:txBody>
          <a:bodyPr/>
          <a:lstStyle/>
          <a:p>
            <a:pPr>
              <a:buClr>
                <a:schemeClr val="tx2"/>
              </a:buClr>
            </a:pPr>
            <a:r>
              <a:rPr lang="en-US" altLang="en-US"/>
              <a:t>Have a firm understanding of the Jesus Christ, the author of your salvation.</a:t>
            </a:r>
          </a:p>
          <a:p>
            <a:pPr>
              <a:buClr>
                <a:schemeClr val="tx2"/>
              </a:buClr>
            </a:pPr>
            <a:r>
              <a:rPr lang="en-US" altLang="en-US"/>
              <a:t>How did He respond when hurt?</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38243" name="Rectangle 3"/>
          <p:cNvSpPr>
            <a:spLocks noGrp="1" noChangeArrowheads="1"/>
          </p:cNvSpPr>
          <p:nvPr>
            <p:ph type="body" idx="1"/>
          </p:nvPr>
        </p:nvSpPr>
        <p:spPr>
          <a:noFill/>
          <a:ln/>
        </p:spPr>
        <p:txBody>
          <a:bodyPr/>
          <a:lstStyle/>
          <a:p>
            <a:pPr>
              <a:buClr>
                <a:schemeClr val="tx2"/>
              </a:buClr>
            </a:pPr>
            <a:r>
              <a:rPr lang="en-US" altLang="en-US" b="1"/>
              <a:t>(1 Pet 2:21-23 NKJV)</a:t>
            </a:r>
            <a:r>
              <a:rPr lang="en-US" altLang="en-US"/>
              <a:t>  For to this you were called, because Christ also suffered for us, leaving us an example, that you should follow His steps: {22} “Who committed no sin, Nor was deceit found in His mouth”; {23} who, when He was reviled, did not revile in return; when He suffered, He did not threaten, but committed Himself to Him who judges righteously;</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64867" name="Rectangle 3"/>
          <p:cNvSpPr>
            <a:spLocks noGrp="1" noChangeArrowheads="1"/>
          </p:cNvSpPr>
          <p:nvPr>
            <p:ph type="body" idx="1"/>
          </p:nvPr>
        </p:nvSpPr>
        <p:spPr>
          <a:noFill/>
          <a:ln/>
        </p:spPr>
        <p:txBody>
          <a:bodyPr/>
          <a:lstStyle/>
          <a:p>
            <a:pPr>
              <a:buClr>
                <a:schemeClr val="tx2"/>
              </a:buClr>
            </a:pPr>
            <a:r>
              <a:rPr lang="en-US" altLang="en-US"/>
              <a:t>Can we be like Jesus? </a:t>
            </a:r>
            <a:r>
              <a:rPr lang="en-US" altLang="en-US" b="1"/>
              <a:t>(Luke 23:34 NKJV)</a:t>
            </a:r>
            <a:endParaRPr lang="en-US" altLang="en-US"/>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39267" name="Rectangle 3"/>
          <p:cNvSpPr>
            <a:spLocks noGrp="1" noChangeArrowheads="1"/>
          </p:cNvSpPr>
          <p:nvPr>
            <p:ph type="body" idx="1"/>
          </p:nvPr>
        </p:nvSpPr>
        <p:spPr>
          <a:noFill/>
          <a:ln/>
        </p:spPr>
        <p:txBody>
          <a:bodyPr/>
          <a:lstStyle/>
          <a:p>
            <a:pPr>
              <a:buClr>
                <a:schemeClr val="tx2"/>
              </a:buClr>
            </a:pPr>
            <a:r>
              <a:rPr lang="en-US" altLang="en-US" b="1"/>
              <a:t>(Luke 23:34 NKJV)</a:t>
            </a:r>
            <a:r>
              <a:rPr lang="en-US" altLang="en-US"/>
              <a:t>  Then Jesus said, “Father, forgive them, for they do not know what they do.” And they divided His garments and cast lots.</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61795" name="Rectangle 3"/>
          <p:cNvSpPr>
            <a:spLocks noGrp="1" noChangeArrowheads="1"/>
          </p:cNvSpPr>
          <p:nvPr>
            <p:ph type="body" idx="1"/>
          </p:nvPr>
        </p:nvSpPr>
        <p:spPr>
          <a:noFill/>
          <a:ln/>
        </p:spPr>
        <p:txBody>
          <a:bodyPr/>
          <a:lstStyle/>
          <a:p>
            <a:pPr>
              <a:buClr>
                <a:schemeClr val="tx2"/>
              </a:buClr>
            </a:pPr>
            <a:r>
              <a:rPr lang="en-US" altLang="en-US"/>
              <a:t>Seek to be honest at all costs and admit any anger in your life.</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62819" name="Rectangle 3"/>
          <p:cNvSpPr>
            <a:spLocks noGrp="1" noChangeArrowheads="1"/>
          </p:cNvSpPr>
          <p:nvPr>
            <p:ph type="body" idx="1"/>
          </p:nvPr>
        </p:nvSpPr>
        <p:spPr>
          <a:noFill/>
          <a:ln/>
        </p:spPr>
        <p:txBody>
          <a:bodyPr/>
          <a:lstStyle/>
          <a:p>
            <a:pPr>
              <a:buClr>
                <a:schemeClr val="tx2"/>
              </a:buClr>
            </a:pPr>
            <a:r>
              <a:rPr lang="en-US" altLang="en-US"/>
              <a:t>Seek to be honest at all costs and admit any anger in your life.</a:t>
            </a:r>
          </a:p>
          <a:p>
            <a:pPr>
              <a:buClr>
                <a:schemeClr val="tx2"/>
              </a:buClr>
            </a:pPr>
            <a:r>
              <a:rPr lang="en-US" altLang="en-US"/>
              <a:t>Ask those who love you to tell you the truth.</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63843" name="Rectangle 3"/>
          <p:cNvSpPr>
            <a:spLocks noGrp="1" noChangeArrowheads="1"/>
          </p:cNvSpPr>
          <p:nvPr>
            <p:ph type="body" idx="1"/>
          </p:nvPr>
        </p:nvSpPr>
        <p:spPr>
          <a:noFill/>
          <a:ln/>
        </p:spPr>
        <p:txBody>
          <a:bodyPr/>
          <a:lstStyle/>
          <a:p>
            <a:pPr>
              <a:buClr>
                <a:schemeClr val="tx2"/>
              </a:buClr>
            </a:pPr>
            <a:r>
              <a:rPr lang="en-US" altLang="en-US"/>
              <a:t>Seek to be honest at all costs and admit any anger in your life.</a:t>
            </a:r>
          </a:p>
          <a:p>
            <a:pPr>
              <a:buClr>
                <a:schemeClr val="tx2"/>
              </a:buClr>
            </a:pPr>
            <a:r>
              <a:rPr lang="en-US" altLang="en-US"/>
              <a:t>Ask those who love you to tell you the truth.</a:t>
            </a:r>
          </a:p>
          <a:p>
            <a:pPr>
              <a:buClr>
                <a:schemeClr val="tx2"/>
              </a:buClr>
            </a:pPr>
            <a:r>
              <a:rPr lang="en-US" altLang="en-US"/>
              <a:t>Be prepared to make any changes necessary. </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8723" name="Rectangle 3"/>
          <p:cNvSpPr>
            <a:spLocks noGrp="1" noChangeArrowheads="1"/>
          </p:cNvSpPr>
          <p:nvPr>
            <p:ph type="body" idx="1"/>
          </p:nvPr>
        </p:nvSpPr>
        <p:spPr>
          <a:noFill/>
          <a:ln/>
        </p:spPr>
        <p:txBody>
          <a:bodyPr/>
          <a:lstStyle/>
          <a:p>
            <a:pPr>
              <a:buClr>
                <a:schemeClr val="tx2"/>
              </a:buClr>
            </a:pPr>
            <a:r>
              <a:rPr lang="en-US" altLang="en-US"/>
              <a:t>Be the first to break the anger circle.</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9747" name="Rectangle 3"/>
          <p:cNvSpPr>
            <a:spLocks noGrp="1" noChangeArrowheads="1"/>
          </p:cNvSpPr>
          <p:nvPr>
            <p:ph type="body" idx="1"/>
          </p:nvPr>
        </p:nvSpPr>
        <p:spPr>
          <a:noFill/>
          <a:ln/>
        </p:spPr>
        <p:txBody>
          <a:bodyPr/>
          <a:lstStyle/>
          <a:p>
            <a:pPr>
              <a:buClr>
                <a:schemeClr val="tx2"/>
              </a:buClr>
            </a:pPr>
            <a:r>
              <a:rPr lang="en-US" altLang="en-US"/>
              <a:t>Be the first to break the anger circle.</a:t>
            </a:r>
          </a:p>
          <a:p>
            <a:pPr>
              <a:buClr>
                <a:schemeClr val="tx2"/>
              </a:buClr>
            </a:pPr>
            <a:r>
              <a:rPr lang="en-US" altLang="en-US"/>
              <a:t>Seek to forgive all those who repent.</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60771" name="Rectangle 3"/>
          <p:cNvSpPr>
            <a:spLocks noGrp="1" noChangeArrowheads="1"/>
          </p:cNvSpPr>
          <p:nvPr>
            <p:ph type="body" idx="1"/>
          </p:nvPr>
        </p:nvSpPr>
        <p:spPr>
          <a:noFill/>
          <a:ln/>
        </p:spPr>
        <p:txBody>
          <a:bodyPr/>
          <a:lstStyle/>
          <a:p>
            <a:pPr>
              <a:buClr>
                <a:schemeClr val="tx2"/>
              </a:buClr>
            </a:pPr>
            <a:r>
              <a:rPr lang="en-US" altLang="en-US" b="1"/>
              <a:t>(Eph 4:30-32 NKJV)</a:t>
            </a:r>
            <a:r>
              <a:rPr lang="en-US" altLang="en-US"/>
              <a:t>  And do not grieve the Holy Spirit of God, by whom you were sealed for the day of redemption. {31} </a:t>
            </a:r>
            <a:r>
              <a:rPr lang="en-US" altLang="en-US" u="sng"/>
              <a:t>Let all bitterness, wrath, anger, clamor, and evil speaking be put away from you, with all malice</a:t>
            </a:r>
            <a:r>
              <a:rPr lang="en-US" altLang="en-US"/>
              <a:t>. {32} And be kind to one another, tenderhearted, forgiving one another, just as God in Christ forgave you.</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41315" name="Rectangle 3"/>
          <p:cNvSpPr>
            <a:spLocks noGrp="1" noChangeArrowheads="1"/>
          </p:cNvSpPr>
          <p:nvPr>
            <p:ph type="body" idx="1"/>
          </p:nvPr>
        </p:nvSpPr>
        <p:spPr>
          <a:noFill/>
          <a:ln/>
        </p:spPr>
        <p:txBody>
          <a:bodyPr/>
          <a:lstStyle/>
          <a:p>
            <a:pPr>
              <a:buClr>
                <a:schemeClr val="tx2"/>
              </a:buClr>
            </a:pPr>
            <a:r>
              <a:rPr lang="en-US" altLang="en-US" b="1"/>
              <a:t>(Mat 6:12 NKJV)</a:t>
            </a:r>
            <a:r>
              <a:rPr lang="en-US" altLang="en-US"/>
              <a:t>  And forgive us our debts, As we forgive our debtors.</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5651" name="Rectangle 3"/>
          <p:cNvSpPr>
            <a:spLocks noGrp="1" noChangeArrowheads="1"/>
          </p:cNvSpPr>
          <p:nvPr>
            <p:ph type="body" idx="1"/>
          </p:nvPr>
        </p:nvSpPr>
        <p:spPr>
          <a:noFill/>
          <a:ln/>
        </p:spPr>
        <p:txBody>
          <a:bodyPr/>
          <a:lstStyle/>
          <a:p>
            <a:pPr>
              <a:buClr>
                <a:schemeClr val="tx2"/>
              </a:buClr>
            </a:pPr>
            <a:r>
              <a:rPr lang="en-US" altLang="en-US"/>
              <a:t>If we refuse to see our anger, then God cannot forgive us.</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6675" name="Rectangle 3"/>
          <p:cNvSpPr>
            <a:spLocks noGrp="1" noChangeArrowheads="1"/>
          </p:cNvSpPr>
          <p:nvPr>
            <p:ph type="body" idx="1"/>
          </p:nvPr>
        </p:nvSpPr>
        <p:spPr>
          <a:noFill/>
          <a:ln/>
        </p:spPr>
        <p:txBody>
          <a:bodyPr/>
          <a:lstStyle/>
          <a:p>
            <a:pPr>
              <a:buClr>
                <a:schemeClr val="tx2"/>
              </a:buClr>
            </a:pPr>
            <a:r>
              <a:rPr lang="en-US" altLang="en-US"/>
              <a:t>If we refuse to see our anger, then God cannot forgive us.</a:t>
            </a:r>
          </a:p>
          <a:p>
            <a:pPr>
              <a:buClr>
                <a:schemeClr val="tx2"/>
              </a:buClr>
            </a:pPr>
            <a:r>
              <a:rPr lang="en-US" altLang="en-US"/>
              <a:t>Can you trust God enough to let go and forgive? What has God forgiven 	 	    you of? </a:t>
            </a:r>
            <a:r>
              <a:rPr lang="en-US" altLang="en-US" b="1"/>
              <a:t>(Matt 18:21-35)</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7699" name="Rectangle 3"/>
          <p:cNvSpPr>
            <a:spLocks noGrp="1" noChangeArrowheads="1"/>
          </p:cNvSpPr>
          <p:nvPr>
            <p:ph type="body" idx="1"/>
          </p:nvPr>
        </p:nvSpPr>
        <p:spPr>
          <a:noFill/>
          <a:ln/>
        </p:spPr>
        <p:txBody>
          <a:bodyPr/>
          <a:lstStyle/>
          <a:p>
            <a:pPr>
              <a:buClr>
                <a:schemeClr val="tx2"/>
              </a:buClr>
            </a:pPr>
            <a:r>
              <a:rPr lang="en-US" altLang="en-US"/>
              <a:t>If we refuse to see our anger, then God cannot forgive us.</a:t>
            </a:r>
          </a:p>
          <a:p>
            <a:pPr>
              <a:buClr>
                <a:schemeClr val="tx2"/>
              </a:buClr>
            </a:pPr>
            <a:r>
              <a:rPr lang="en-US" altLang="en-US"/>
              <a:t>Can you trust God enough to let go and forgive? What has God forgiven 	 	    you of? </a:t>
            </a:r>
            <a:r>
              <a:rPr lang="en-US" altLang="en-US" b="1"/>
              <a:t>(Matt 18:21-35)</a:t>
            </a:r>
          </a:p>
          <a:p>
            <a:pPr>
              <a:buClr>
                <a:schemeClr val="tx2"/>
              </a:buClr>
            </a:pPr>
            <a:r>
              <a:rPr lang="en-US" altLang="en-US"/>
              <a:t>Release all desire for personal vengeance to God.</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42339" name="Rectangle 3"/>
          <p:cNvSpPr>
            <a:spLocks noGrp="1" noChangeArrowheads="1"/>
          </p:cNvSpPr>
          <p:nvPr>
            <p:ph type="body" idx="1"/>
          </p:nvPr>
        </p:nvSpPr>
        <p:spPr>
          <a:noFill/>
          <a:ln/>
        </p:spPr>
        <p:txBody>
          <a:bodyPr/>
          <a:lstStyle/>
          <a:p>
            <a:pPr>
              <a:buClr>
                <a:schemeClr val="tx2"/>
              </a:buClr>
            </a:pPr>
            <a:r>
              <a:rPr lang="en-US" altLang="en-US" b="1"/>
              <a:t>(Rom 12:19-21 NKJV)</a:t>
            </a:r>
            <a:r>
              <a:rPr lang="en-US" altLang="en-US"/>
              <a:t>  Beloved, do not avenge yourselves, but rather give place to wrath; for it is written, “Vengeance is Mine, I will repay,” says the Lord. {20} Therefore “If your enemy is hungry, feed him; If he is thirsty, give him a drink; For in so doing you will heap coals of fire on his head.” {21} Do not be overcome by evil, but overcome evil with good.</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43363" name="Rectangle 3"/>
          <p:cNvSpPr>
            <a:spLocks noGrp="1" noChangeArrowheads="1"/>
          </p:cNvSpPr>
          <p:nvPr>
            <p:ph type="body" idx="1"/>
          </p:nvPr>
        </p:nvSpPr>
        <p:spPr>
          <a:noFill/>
          <a:ln/>
        </p:spPr>
        <p:txBody>
          <a:bodyPr/>
          <a:lstStyle/>
          <a:p>
            <a:pPr>
              <a:buClr>
                <a:schemeClr val="tx2"/>
              </a:buClr>
            </a:pPr>
            <a:r>
              <a:rPr lang="en-US" altLang="en-US"/>
              <a:t>Learn how to stop the escalation of anger.</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2579" name="Rectangle 3"/>
          <p:cNvSpPr>
            <a:spLocks noGrp="1" noChangeArrowheads="1"/>
          </p:cNvSpPr>
          <p:nvPr>
            <p:ph type="body" idx="1"/>
          </p:nvPr>
        </p:nvSpPr>
        <p:spPr>
          <a:noFill/>
          <a:ln/>
        </p:spPr>
        <p:txBody>
          <a:bodyPr/>
          <a:lstStyle/>
          <a:p>
            <a:pPr>
              <a:buClr>
                <a:schemeClr val="tx2"/>
              </a:buClr>
            </a:pPr>
            <a:r>
              <a:rPr lang="en-US" altLang="en-US"/>
              <a:t>Learn how to stop the escalation of anger.</a:t>
            </a:r>
          </a:p>
          <a:p>
            <a:pPr>
              <a:buClr>
                <a:schemeClr val="tx2"/>
              </a:buClr>
            </a:pPr>
            <a:r>
              <a:rPr lang="en-US" altLang="en-US"/>
              <a:t>Change how you speak. </a:t>
            </a:r>
            <a:r>
              <a:rPr lang="en-US" altLang="en-US" b="1"/>
              <a:t>(Prov 15:1 NKJV)</a:t>
            </a:r>
            <a:endParaRPr lang="en-US" altLang="en-US"/>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3603" name="Rectangle 3"/>
          <p:cNvSpPr>
            <a:spLocks noGrp="1" noChangeArrowheads="1"/>
          </p:cNvSpPr>
          <p:nvPr>
            <p:ph type="body" idx="1"/>
          </p:nvPr>
        </p:nvSpPr>
        <p:spPr>
          <a:noFill/>
          <a:ln/>
        </p:spPr>
        <p:txBody>
          <a:bodyPr/>
          <a:lstStyle/>
          <a:p>
            <a:pPr>
              <a:buClr>
                <a:schemeClr val="tx2"/>
              </a:buClr>
            </a:pPr>
            <a:r>
              <a:rPr lang="en-US" altLang="en-US" b="1"/>
              <a:t>(Prov 15:1 NKJV)</a:t>
            </a:r>
            <a:r>
              <a:rPr lang="en-US" altLang="en-US"/>
              <a:t>  A </a:t>
            </a:r>
            <a:r>
              <a:rPr lang="en-US" altLang="en-US" u="sng"/>
              <a:t>soft answer</a:t>
            </a:r>
            <a:r>
              <a:rPr lang="en-US" altLang="en-US"/>
              <a:t> turns away wrath, But </a:t>
            </a:r>
            <a:r>
              <a:rPr lang="en-US" altLang="en-US" u="sng"/>
              <a:t>a harsh word</a:t>
            </a:r>
            <a:r>
              <a:rPr lang="en-US" altLang="en-US"/>
              <a:t> stirs up anger.</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4627" name="Rectangle 3"/>
          <p:cNvSpPr>
            <a:spLocks noGrp="1" noChangeArrowheads="1"/>
          </p:cNvSpPr>
          <p:nvPr>
            <p:ph type="body" idx="1"/>
          </p:nvPr>
        </p:nvSpPr>
        <p:spPr>
          <a:noFill/>
          <a:ln/>
        </p:spPr>
        <p:txBody>
          <a:bodyPr/>
          <a:lstStyle/>
          <a:p>
            <a:pPr>
              <a:buClr>
                <a:schemeClr val="tx2"/>
              </a:buClr>
            </a:pPr>
            <a:r>
              <a:rPr lang="en-US" altLang="en-US"/>
              <a:t>Change how quickly you speak. </a:t>
            </a:r>
            <a:br>
              <a:rPr lang="en-US" altLang="en-US"/>
            </a:br>
            <a:r>
              <a:rPr lang="en-US" altLang="en-US" b="1"/>
              <a:t>(James 1:19-20 NKJV)</a:t>
            </a:r>
            <a:r>
              <a:rPr lang="en-US" altLang="en-US"/>
              <a:t> </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44387" name="Rectangle 3"/>
          <p:cNvSpPr>
            <a:spLocks noGrp="1" noChangeArrowheads="1"/>
          </p:cNvSpPr>
          <p:nvPr>
            <p:ph type="body" idx="1"/>
          </p:nvPr>
        </p:nvSpPr>
        <p:spPr>
          <a:noFill/>
          <a:ln/>
        </p:spPr>
        <p:txBody>
          <a:bodyPr/>
          <a:lstStyle/>
          <a:p>
            <a:pPr>
              <a:buClr>
                <a:schemeClr val="tx2"/>
              </a:buClr>
            </a:pPr>
            <a:r>
              <a:rPr lang="en-US" altLang="en-US" b="1"/>
              <a:t>(James 1:19-20 NKJV)</a:t>
            </a:r>
            <a:r>
              <a:rPr lang="en-US" altLang="en-US"/>
              <a:t>  So then, my beloved brethren, let every man be </a:t>
            </a:r>
            <a:r>
              <a:rPr lang="en-US" altLang="en-US" u="sng"/>
              <a:t>swift to hear, slow to speak, slow to wrath</a:t>
            </a:r>
            <a:r>
              <a:rPr lang="en-US" altLang="en-US"/>
              <a:t>; {20} for the wrath of man does not produce the righteousness of God.</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0531" name="Rectangle 3"/>
          <p:cNvSpPr>
            <a:spLocks noGrp="1" noChangeArrowheads="1"/>
          </p:cNvSpPr>
          <p:nvPr>
            <p:ph type="body" idx="1"/>
          </p:nvPr>
        </p:nvSpPr>
        <p:spPr>
          <a:noFill/>
          <a:ln/>
        </p:spPr>
        <p:txBody>
          <a:bodyPr/>
          <a:lstStyle/>
          <a:p>
            <a:pPr>
              <a:buClr>
                <a:schemeClr val="tx2"/>
              </a:buClr>
            </a:pPr>
            <a:r>
              <a:rPr lang="en-US" altLang="en-US"/>
              <a:t>Seek to engage your mind with the question: “What would Jesus do?”</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51555" name="Rectangle 3"/>
          <p:cNvSpPr>
            <a:spLocks noGrp="1" noChangeArrowheads="1"/>
          </p:cNvSpPr>
          <p:nvPr>
            <p:ph type="body" idx="1"/>
          </p:nvPr>
        </p:nvSpPr>
        <p:spPr>
          <a:noFill/>
          <a:ln/>
        </p:spPr>
        <p:txBody>
          <a:bodyPr/>
          <a:lstStyle/>
          <a:p>
            <a:pPr>
              <a:buClr>
                <a:schemeClr val="tx2"/>
              </a:buClr>
            </a:pPr>
            <a:r>
              <a:rPr lang="en-US" altLang="en-US"/>
              <a:t>Seek to engage your mind with the question: “What would Jesus do?”</a:t>
            </a:r>
          </a:p>
          <a:p>
            <a:pPr>
              <a:buClr>
                <a:schemeClr val="tx2"/>
              </a:buClr>
            </a:pPr>
            <a:r>
              <a:rPr lang="en-US" altLang="en-US"/>
              <a:t>Let anger be your ally.</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45411" name="Rectangle 3"/>
          <p:cNvSpPr>
            <a:spLocks noGrp="1" noChangeArrowheads="1"/>
          </p:cNvSpPr>
          <p:nvPr>
            <p:ph type="body" idx="1"/>
          </p:nvPr>
        </p:nvSpPr>
        <p:spPr>
          <a:noFill/>
          <a:ln/>
        </p:spPr>
        <p:txBody>
          <a:bodyPr/>
          <a:lstStyle/>
          <a:p>
            <a:pPr>
              <a:buClr>
                <a:schemeClr val="tx2"/>
              </a:buClr>
            </a:pPr>
            <a:r>
              <a:rPr lang="en-US" altLang="en-US"/>
              <a:t>Be angry at things that God is also angry with.</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47459" name="Rectangle 3"/>
          <p:cNvSpPr>
            <a:spLocks noGrp="1" noChangeArrowheads="1"/>
          </p:cNvSpPr>
          <p:nvPr>
            <p:ph type="body" idx="1"/>
          </p:nvPr>
        </p:nvSpPr>
        <p:spPr>
          <a:noFill/>
          <a:ln/>
        </p:spPr>
        <p:txBody>
          <a:bodyPr/>
          <a:lstStyle/>
          <a:p>
            <a:pPr>
              <a:buClr>
                <a:schemeClr val="tx2"/>
              </a:buClr>
            </a:pPr>
            <a:r>
              <a:rPr lang="en-US" altLang="en-US"/>
              <a:t>Be angry at things that God is also angry with.</a:t>
            </a:r>
          </a:p>
          <a:p>
            <a:pPr>
              <a:buClr>
                <a:schemeClr val="tx2"/>
              </a:buClr>
            </a:pPr>
            <a:r>
              <a:rPr lang="en-US" altLang="en-US"/>
              <a:t>Let anger move you to do good. </a:t>
            </a:r>
            <a:br>
              <a:rPr lang="en-US" altLang="en-US"/>
            </a:br>
            <a:r>
              <a:rPr lang="en-US" altLang="en-US" b="1"/>
              <a:t>(Rom 12:21 NKJV)</a:t>
            </a:r>
            <a:r>
              <a:rPr lang="en-US" altLang="en-US"/>
              <a:t> </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48483" name="Rectangle 3"/>
          <p:cNvSpPr>
            <a:spLocks noGrp="1" noChangeArrowheads="1"/>
          </p:cNvSpPr>
          <p:nvPr>
            <p:ph type="body" idx="1"/>
          </p:nvPr>
        </p:nvSpPr>
        <p:spPr>
          <a:noFill/>
          <a:ln/>
        </p:spPr>
        <p:txBody>
          <a:bodyPr/>
          <a:lstStyle/>
          <a:p>
            <a:pPr>
              <a:buClr>
                <a:schemeClr val="tx2"/>
              </a:buClr>
            </a:pPr>
            <a:r>
              <a:rPr lang="en-US" altLang="en-US" b="1"/>
              <a:t>(Rom 12:21 NKJV)</a:t>
            </a:r>
            <a:r>
              <a:rPr lang="en-US" altLang="en-US"/>
              <a:t>  Do not be overcome by evil, but overcome evil with good.</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49507" name="Rectangle 3"/>
          <p:cNvSpPr>
            <a:spLocks noGrp="1" noChangeArrowheads="1"/>
          </p:cNvSpPr>
          <p:nvPr>
            <p:ph type="body" idx="1"/>
          </p:nvPr>
        </p:nvSpPr>
        <p:spPr>
          <a:noFill/>
          <a:ln/>
        </p:spPr>
        <p:txBody>
          <a:bodyPr/>
          <a:lstStyle/>
          <a:p>
            <a:pPr>
              <a:buClr>
                <a:schemeClr val="tx2"/>
              </a:buClr>
            </a:pPr>
            <a:r>
              <a:rPr lang="en-US" altLang="en-US"/>
              <a:t>The conversion process moves us out of the world and into a new way of thinking and living. Why not give up your learned way of life for God’s?</a:t>
            </a:r>
          </a:p>
        </p:txBody>
      </p:sp>
    </p:spTree>
  </p:cSld>
  <p:clrMapOvr>
    <a:overrideClrMapping bg1="dk2" tx1="lt1" bg2="dk1" tx2="lt2" accent1="accent1" accent2="accent2" accent3="accent3" accent4="accent4" accent5="accent5" accent6="accent6" hlink="hlink" folHlink="folHlink"/>
  </p:clrMapOvr>
  <p:transition>
    <p:checker/>
  </p:transition>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noFill/>
          <a:ln/>
          <a:effectLst>
            <a:outerShdw dist="35921" dir="2700000" algn="ctr" rotWithShape="0">
              <a:schemeClr val="folHlink"/>
            </a:outerShdw>
          </a:effectLst>
        </p:spPr>
        <p:txBody>
          <a:bodyPr/>
          <a:lstStyle/>
          <a:p>
            <a:pPr algn="ctr"/>
            <a:r>
              <a:rPr lang="en-US" altLang="en-US" b="1" i="1"/>
              <a:t>How to make Anger your Ally</a:t>
            </a:r>
          </a:p>
        </p:txBody>
      </p:sp>
      <p:sp>
        <p:nvSpPr>
          <p:cNvPr id="146435" name="Rectangle 3"/>
          <p:cNvSpPr>
            <a:spLocks noGrp="1" noChangeArrowheads="1"/>
          </p:cNvSpPr>
          <p:nvPr>
            <p:ph type="body" idx="1"/>
          </p:nvPr>
        </p:nvSpPr>
        <p:spPr>
          <a:noFill/>
          <a:ln/>
        </p:spPr>
        <p:txBody>
          <a:bodyPr/>
          <a:lstStyle/>
          <a:p>
            <a:pPr>
              <a:buClr>
                <a:schemeClr val="tx2"/>
              </a:buClr>
            </a:pPr>
            <a:r>
              <a:rPr lang="en-US" altLang="en-US" sz="2800" b="1"/>
              <a:t>(Titus 3:3-5 NKJV)</a:t>
            </a:r>
            <a:r>
              <a:rPr lang="en-US" altLang="en-US" sz="2800"/>
              <a:t>  For we ourselves were also once foolish, disobedient, deceived, serving various lusts and pleasures, </a:t>
            </a:r>
            <a:r>
              <a:rPr lang="en-US" altLang="en-US" sz="2800" u="sng"/>
              <a:t>living in malice and envy, hateful and hating one another</a:t>
            </a:r>
            <a:r>
              <a:rPr lang="en-US" altLang="en-US" sz="2800"/>
              <a:t>. {4} But when the kindness and the love of God our Savior toward man appeared, {5} not by works of righteousness which we have done, but according to His mercy He saved us, through the washing of regeneration and renewing of the Holy Spirit,</a:t>
            </a:r>
          </a:p>
        </p:txBody>
      </p:sp>
    </p:spTree>
  </p:cSld>
  <p:clrMapOvr>
    <a:overrideClrMapping bg1="dk2" tx1="lt1" bg2="dk1" tx2="lt2" accent1="accent1" accent2="accent2" accent3="accent3" accent4="accent4" accent5="accent5" accent6="accent6" hlink="hlink" folHlink="folHlink"/>
  </p:clrMapOvr>
  <p:transition>
    <p:checker/>
  </p:transition>
</p:sld>
</file>

<file path=ppt/theme/theme1.xml><?xml version="1.0" encoding="utf-8"?>
<a:theme xmlns:a="http://schemas.openxmlformats.org/drawingml/2006/main" name="Embossed">
  <a:themeElements>
    <a:clrScheme name="">
      <a:dk1>
        <a:srgbClr val="000099"/>
      </a:dk1>
      <a:lt1>
        <a:srgbClr val="FFFFFF"/>
      </a:lt1>
      <a:dk2>
        <a:srgbClr val="00CCCC"/>
      </a:dk2>
      <a:lt2>
        <a:srgbClr val="FFFF00"/>
      </a:lt2>
      <a:accent1>
        <a:srgbClr val="9999FF"/>
      </a:accent1>
      <a:accent2>
        <a:srgbClr val="CC0000"/>
      </a:accent2>
      <a:accent3>
        <a:srgbClr val="AAE2E2"/>
      </a:accent3>
      <a:accent4>
        <a:srgbClr val="DADADA"/>
      </a:accent4>
      <a:accent5>
        <a:srgbClr val="CACAFF"/>
      </a:accent5>
      <a:accent6>
        <a:srgbClr val="B90000"/>
      </a:accent6>
      <a:hlink>
        <a:srgbClr val="FFCC00"/>
      </a:hlink>
      <a:folHlink>
        <a:srgbClr val="00FFFF"/>
      </a:folHlink>
    </a:clrScheme>
    <a:fontScheme name="Embossed">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48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48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Embossed 1">
        <a:dk1>
          <a:srgbClr val="009999"/>
        </a:dk1>
        <a:lt1>
          <a:srgbClr val="FFFFFF"/>
        </a:lt1>
        <a:dk2>
          <a:srgbClr val="00CCCC"/>
        </a:dk2>
        <a:lt2>
          <a:srgbClr val="FFFF00"/>
        </a:lt2>
        <a:accent1>
          <a:srgbClr val="9999FF"/>
        </a:accent1>
        <a:accent2>
          <a:srgbClr val="FF9933"/>
        </a:accent2>
        <a:accent3>
          <a:srgbClr val="AAE2E2"/>
        </a:accent3>
        <a:accent4>
          <a:srgbClr val="DADADA"/>
        </a:accent4>
        <a:accent5>
          <a:srgbClr val="CACAFF"/>
        </a:accent5>
        <a:accent6>
          <a:srgbClr val="E78A2D"/>
        </a:accent6>
        <a:hlink>
          <a:srgbClr val="FFCC00"/>
        </a:hlink>
        <a:folHlink>
          <a:srgbClr val="00FFFF"/>
        </a:folHlink>
      </a:clrScheme>
      <a:clrMap bg1="dk2" tx1="lt1" bg2="dk1" tx2="lt2" accent1="accent1" accent2="accent2" accent3="accent3" accent4="accent4" accent5="accent5" accent6="accent6" hlink="hlink" folHlink="folHlink"/>
    </a:extraClrScheme>
    <a:extraClrScheme>
      <a:clrScheme name="Embossed 2">
        <a:dk1>
          <a:srgbClr val="000000"/>
        </a:dk1>
        <a:lt1>
          <a:srgbClr val="79D1C4"/>
        </a:lt1>
        <a:dk2>
          <a:srgbClr val="000000"/>
        </a:dk2>
        <a:lt2>
          <a:srgbClr val="FFFFFF"/>
        </a:lt2>
        <a:accent1>
          <a:srgbClr val="33CCFF"/>
        </a:accent1>
        <a:accent2>
          <a:srgbClr val="0099CC"/>
        </a:accent2>
        <a:accent3>
          <a:srgbClr val="BEE5DE"/>
        </a:accent3>
        <a:accent4>
          <a:srgbClr val="000000"/>
        </a:accent4>
        <a:accent5>
          <a:srgbClr val="ADE2FF"/>
        </a:accent5>
        <a:accent6>
          <a:srgbClr val="008AB9"/>
        </a:accent6>
        <a:hlink>
          <a:srgbClr val="FF99CC"/>
        </a:hlink>
        <a:folHlink>
          <a:srgbClr val="00FFCC"/>
        </a:folHlink>
      </a:clrScheme>
      <a:clrMap bg1="lt1" tx1="dk1" bg2="lt2" tx2="dk2" accent1="accent1" accent2="accent2" accent3="accent3" accent4="accent4" accent5="accent5" accent6="accent6" hlink="hlink" folHlink="folHlink"/>
    </a:extraClrScheme>
    <a:extraClrScheme>
      <a:clrScheme name="Embossed 3">
        <a:dk1>
          <a:srgbClr val="000000"/>
        </a:dk1>
        <a:lt1>
          <a:srgbClr val="FFFFFF"/>
        </a:lt1>
        <a:dk2>
          <a:srgbClr val="000000"/>
        </a:dk2>
        <a:lt2>
          <a:srgbClr val="DDDDDD"/>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0066"/>
    </a:accent2>
    <a:accent3>
      <a:srgbClr val="F6FFC9"/>
    </a:accent3>
    <a:accent4>
      <a:srgbClr val="DADADA"/>
    </a:accent4>
    <a:accent5>
      <a:srgbClr val="CACAFF"/>
    </a:accent5>
    <a:accent6>
      <a:srgbClr val="00005C"/>
    </a:accent6>
    <a:hlink>
      <a:srgbClr val="FFCC00"/>
    </a:hlink>
    <a:folHlink>
      <a:srgbClr val="0033CC"/>
    </a:folHlink>
  </a:clrScheme>
</a:themeOverride>
</file>

<file path=ppt/theme/themeOverride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0066"/>
    </a:accent2>
    <a:accent3>
      <a:srgbClr val="F6FFC9"/>
    </a:accent3>
    <a:accent4>
      <a:srgbClr val="DADADA"/>
    </a:accent4>
    <a:accent5>
      <a:srgbClr val="CACAFF"/>
    </a:accent5>
    <a:accent6>
      <a:srgbClr val="00005C"/>
    </a:accent6>
    <a:hlink>
      <a:srgbClr val="FFCC00"/>
    </a:hlink>
    <a:folHlink>
      <a:srgbClr val="0033CC"/>
    </a:folHlink>
  </a:clrScheme>
</a:themeOverride>
</file>

<file path=ppt/theme/themeOverride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0066"/>
    </a:accent2>
    <a:accent3>
      <a:srgbClr val="F6FFC9"/>
    </a:accent3>
    <a:accent4>
      <a:srgbClr val="DADADA"/>
    </a:accent4>
    <a:accent5>
      <a:srgbClr val="CACAFF"/>
    </a:accent5>
    <a:accent6>
      <a:srgbClr val="00005C"/>
    </a:accent6>
    <a:hlink>
      <a:srgbClr val="FFCC00"/>
    </a:hlink>
    <a:folHlink>
      <a:srgbClr val="0033CC"/>
    </a:folHlink>
  </a:clrScheme>
</a:themeOverride>
</file>

<file path=ppt/theme/themeOverride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0066"/>
    </a:accent2>
    <a:accent3>
      <a:srgbClr val="F6FFC9"/>
    </a:accent3>
    <a:accent4>
      <a:srgbClr val="DADADA"/>
    </a:accent4>
    <a:accent5>
      <a:srgbClr val="CACAFF"/>
    </a:accent5>
    <a:accent6>
      <a:srgbClr val="00005C"/>
    </a:accent6>
    <a:hlink>
      <a:srgbClr val="FFCC00"/>
    </a:hlink>
    <a:folHlink>
      <a:srgbClr val="0033CC"/>
    </a:folHlink>
  </a:clrScheme>
</a:themeOverride>
</file>

<file path=ppt/theme/themeOverride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0066"/>
    </a:accent2>
    <a:accent3>
      <a:srgbClr val="F6FFC9"/>
    </a:accent3>
    <a:accent4>
      <a:srgbClr val="DADADA"/>
    </a:accent4>
    <a:accent5>
      <a:srgbClr val="CACAFF"/>
    </a:accent5>
    <a:accent6>
      <a:srgbClr val="00005C"/>
    </a:accent6>
    <a:hlink>
      <a:srgbClr val="FFCC00"/>
    </a:hlink>
    <a:folHlink>
      <a:srgbClr val="0033CC"/>
    </a:folHlink>
  </a:clrScheme>
</a:themeOverride>
</file>

<file path=ppt/theme/themeOverride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0066"/>
    </a:accent2>
    <a:accent3>
      <a:srgbClr val="F6FFC9"/>
    </a:accent3>
    <a:accent4>
      <a:srgbClr val="DADADA"/>
    </a:accent4>
    <a:accent5>
      <a:srgbClr val="CACAFF"/>
    </a:accent5>
    <a:accent6>
      <a:srgbClr val="00005C"/>
    </a:accent6>
    <a:hlink>
      <a:srgbClr val="FFCC00"/>
    </a:hlink>
    <a:folHlink>
      <a:srgbClr val="0033CC"/>
    </a:folHlink>
  </a:clrScheme>
</a:themeOverride>
</file>

<file path=ppt/theme/themeOverride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0066"/>
    </a:accent2>
    <a:accent3>
      <a:srgbClr val="F6FFC9"/>
    </a:accent3>
    <a:accent4>
      <a:srgbClr val="DADADA"/>
    </a:accent4>
    <a:accent5>
      <a:srgbClr val="CACAFF"/>
    </a:accent5>
    <a:accent6>
      <a:srgbClr val="00005C"/>
    </a:accent6>
    <a:hlink>
      <a:srgbClr val="FFCC00"/>
    </a:hlink>
    <a:folHlink>
      <a:srgbClr val="0033CC"/>
    </a:folHlink>
  </a:clrScheme>
</a:themeOverride>
</file>

<file path=ppt/theme/themeOverride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0066"/>
    </a:accent2>
    <a:accent3>
      <a:srgbClr val="F6FFC9"/>
    </a:accent3>
    <a:accent4>
      <a:srgbClr val="DADADA"/>
    </a:accent4>
    <a:accent5>
      <a:srgbClr val="CACAFF"/>
    </a:accent5>
    <a:accent6>
      <a:srgbClr val="00005C"/>
    </a:accent6>
    <a:hlink>
      <a:srgbClr val="FFCC00"/>
    </a:hlink>
    <a:folHlink>
      <a:srgbClr val="0033CC"/>
    </a:folHlink>
  </a:clrScheme>
</a:themeOverride>
</file>

<file path=ppt/theme/themeOverride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0066"/>
    </a:accent2>
    <a:accent3>
      <a:srgbClr val="F6FFC9"/>
    </a:accent3>
    <a:accent4>
      <a:srgbClr val="DADADA"/>
    </a:accent4>
    <a:accent5>
      <a:srgbClr val="CACAFF"/>
    </a:accent5>
    <a:accent6>
      <a:srgbClr val="00005C"/>
    </a:accent6>
    <a:hlink>
      <a:srgbClr val="FFCC00"/>
    </a:hlink>
    <a:folHlink>
      <a:srgbClr val="0033CC"/>
    </a:folHlink>
  </a:clrScheme>
</a:themeOverride>
</file>

<file path=ppt/theme/themeOverride1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1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1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1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1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1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1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1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1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1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2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3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003300"/>
    </a:accent2>
    <a:accent3>
      <a:srgbClr val="F6FFC9"/>
    </a:accent3>
    <a:accent4>
      <a:srgbClr val="DADADA"/>
    </a:accent4>
    <a:accent5>
      <a:srgbClr val="CACAFF"/>
    </a:accent5>
    <a:accent6>
      <a:srgbClr val="002D00"/>
    </a:accent6>
    <a:hlink>
      <a:srgbClr val="FFCC00"/>
    </a:hlink>
    <a:folHlink>
      <a:srgbClr val="0033CC"/>
    </a:folHlink>
  </a:clrScheme>
</a:themeOverride>
</file>

<file path=ppt/theme/themeOverride4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5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6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7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8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8.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99.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100.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101.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102.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103.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104.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105.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106.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ppt/theme/themeOverride107.xml><?xml version="1.0" encoding="utf-8"?>
<a:themeOverride xmlns:a="http://schemas.openxmlformats.org/drawingml/2006/main">
  <a:clrScheme name="">
    <a:dk1>
      <a:srgbClr val="000099"/>
    </a:dk1>
    <a:lt1>
      <a:srgbClr val="FFFFFF"/>
    </a:lt1>
    <a:dk2>
      <a:srgbClr val="F0FF97"/>
    </a:dk2>
    <a:lt2>
      <a:srgbClr val="FFFF00"/>
    </a:lt2>
    <a:accent1>
      <a:srgbClr val="9999FF"/>
    </a:accent1>
    <a:accent2>
      <a:srgbClr val="A50021"/>
    </a:accent2>
    <a:accent3>
      <a:srgbClr val="F6FFC9"/>
    </a:accent3>
    <a:accent4>
      <a:srgbClr val="DADADA"/>
    </a:accent4>
    <a:accent5>
      <a:srgbClr val="CACAFF"/>
    </a:accent5>
    <a:accent6>
      <a:srgbClr val="95001D"/>
    </a:accent6>
    <a:hlink>
      <a:srgbClr val="FFCC00"/>
    </a:hlink>
    <a:folHlink>
      <a:srgbClr val="0033CC"/>
    </a:folHlink>
  </a:clrScheme>
</a:themeOverride>
</file>

<file path=docProps/app.xml><?xml version="1.0" encoding="utf-8"?>
<Properties xmlns="http://schemas.openxmlformats.org/officeDocument/2006/extended-properties" xmlns:vt="http://schemas.openxmlformats.org/officeDocument/2006/docPropsVTypes">
  <Template>C:\MSOffice\Templates\Presentation Designs\Embossed.pot</Template>
  <TotalTime>1098</TotalTime>
  <Words>3706</Words>
  <Application>Microsoft Office PowerPoint</Application>
  <PresentationFormat>On-screen Show (4:3)</PresentationFormat>
  <Paragraphs>281</Paragraphs>
  <Slides>107</Slides>
  <Notes>0</Notes>
  <HiddenSlides>0</HiddenSlides>
  <MMClips>0</MMClips>
  <ScaleCrop>false</ScaleCrop>
  <HeadingPairs>
    <vt:vector size="4" baseType="variant">
      <vt:variant>
        <vt:lpstr>Theme</vt:lpstr>
      </vt:variant>
      <vt:variant>
        <vt:i4>1</vt:i4>
      </vt:variant>
      <vt:variant>
        <vt:lpstr>Slide Titles</vt:lpstr>
      </vt:variant>
      <vt:variant>
        <vt:i4>107</vt:i4>
      </vt:variant>
    </vt:vector>
  </HeadingPairs>
  <TitlesOfParts>
    <vt:vector size="108" baseType="lpstr">
      <vt:lpstr>Embossed</vt:lpstr>
      <vt:lpstr>Do Not Neglect the Heart!</vt:lpstr>
      <vt:lpstr>Do Not Neglect the Heart!</vt:lpstr>
      <vt:lpstr>Do Not Neglect the Heart!</vt:lpstr>
      <vt:lpstr>Do Not Neglect the Heart!</vt:lpstr>
      <vt:lpstr>Do Not Neglect the Heart!</vt:lpstr>
      <vt:lpstr>Do Not Neglect the Heart!</vt:lpstr>
      <vt:lpstr>Do Not Neglect the Heart!</vt:lpstr>
      <vt:lpstr>Do Not Neglect the Heart!</vt:lpstr>
      <vt:lpstr>Do Not Neglect the Heart!</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Is Anger a Sin?</vt:lpstr>
      <vt:lpstr>The Deception of Anger.</vt:lpstr>
      <vt:lpstr>The Deception of Anger.</vt:lpstr>
      <vt:lpstr>The Deception of Anger.</vt:lpstr>
      <vt:lpstr>The Deception of Anger.</vt:lpstr>
      <vt:lpstr>The Deception of Anger.</vt:lpstr>
      <vt:lpstr>The Deception of Anger.</vt:lpstr>
      <vt:lpstr>The Deception of Anger.</vt:lpstr>
      <vt:lpstr>The Deception of Anger.</vt:lpstr>
      <vt:lpstr>The Deception of Anger.</vt:lpstr>
      <vt:lpstr>The Deception of Anger.</vt:lpstr>
      <vt:lpstr>The Deception of Anger.</vt:lpstr>
      <vt:lpstr>The Deception of Anger.</vt:lpstr>
      <vt:lpstr>The Deception of Anger.</vt:lpstr>
      <vt:lpstr>The Deception of Anger.</vt:lpstr>
      <vt:lpstr>The Deception of Anger.</vt:lpstr>
      <vt:lpstr>The Deception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The Self Inflicted Wounds of Anger</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lpstr>How to make Anger your Ally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I Believe In Jesus</dc:title>
  <dc:creator>Preferred Customer</dc:creator>
  <cp:lastModifiedBy>Larry Rouse</cp:lastModifiedBy>
  <cp:revision>65</cp:revision>
  <cp:lastPrinted>1999-05-23T22:57:27Z</cp:lastPrinted>
  <dcterms:created xsi:type="dcterms:W3CDTF">1995-05-28T16:14:30Z</dcterms:created>
  <dcterms:modified xsi:type="dcterms:W3CDTF">2018-03-04T12:56:48Z</dcterms:modified>
</cp:coreProperties>
</file>